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9" r:id="rId2"/>
    <p:sldId id="260" r:id="rId3"/>
    <p:sldId id="268" r:id="rId4"/>
    <p:sldId id="271" r:id="rId5"/>
    <p:sldId id="272" r:id="rId6"/>
    <p:sldId id="273" r:id="rId7"/>
    <p:sldId id="267" r:id="rId8"/>
    <p:sldId id="265" r:id="rId9"/>
    <p:sldId id="266" r:id="rId10"/>
    <p:sldId id="269" r:id="rId11"/>
    <p:sldId id="270" r:id="rId12"/>
    <p:sldId id="262" r:id="rId13"/>
    <p:sldId id="263" r:id="rId1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97DD"/>
    <a:srgbClr val="72C052"/>
    <a:srgbClr val="012B51"/>
    <a:srgbClr val="0995E0"/>
    <a:srgbClr val="0197DC"/>
    <a:srgbClr val="0E91DE"/>
    <a:srgbClr val="72C053"/>
    <a:srgbClr val="E37400"/>
    <a:srgbClr val="E27000"/>
    <a:srgbClr val="E37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svg>
</file>

<file path=ppt/media/image5.png>
</file>

<file path=ppt/media/image6.png>
</file>

<file path=ppt/media/image7.jf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E72D50-1A0A-4459-BAB0-55BE7DF3120D}" type="datetimeFigureOut">
              <a:rPr lang="pt-BR" smtClean="0"/>
              <a:t>03/08/2023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3597A9-723B-46C9-9BD3-A58EDACC790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3076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597A9-723B-46C9-9BD3-A58EDACC790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4461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3597A9-723B-46C9-9BD3-A58EDACC7907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5156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70E56A-E203-9A4F-9AEC-89C354429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1F4901B-55CA-3DD9-0D9C-AC618FFD48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E26DAF-BE4A-D146-B291-CEFD3ABC9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03/08/2023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302FFB-2D6D-9299-55B3-8B192B2CF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B79414-4806-B926-820F-0B6C4FF23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8953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F01455-4635-5A39-C632-7BFB4920D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0A0CDD3-8F9D-9B58-12A2-CF4F04E93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10A6F1-2DB2-91D2-6556-DD6A58248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03/08/2023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805B55-9AEB-3A8D-C5CE-F1E18F8C1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086C35-5319-5651-84C4-B7281C95C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0522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6C94816-A973-834E-BF0C-B7636B8E62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AFF20FF-5533-92D6-CBC7-47B634A711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9C48B0-F269-6981-C709-BB4A6F73E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03/08/2023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1DBF04-DAD8-DD1C-3D1A-2466484E4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CC849F-2B50-776A-7A0C-39E5752A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865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8AD7F-EF2A-221A-C2F8-6E2B234FA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B5F8AE7-88A8-025F-5914-2B4BEB6C56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671C35-7389-5AB4-3573-A083A513D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03/08/2023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58F260C-CBD8-37EC-D0F9-68D03B569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BEFD62F-8AF5-44E7-0339-08D3F13E7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0482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>
            <a:extLst>
              <a:ext uri="{FF2B5EF4-FFF2-40B4-BE49-F238E27FC236}">
                <a16:creationId xmlns:a16="http://schemas.microsoft.com/office/drawing/2014/main" id="{23A7584F-627B-6E7A-EC30-31EFD7B953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08680"/>
            <a:ext cx="12192000" cy="6459412"/>
          </a:xfrm>
          <a:custGeom>
            <a:avLst/>
            <a:gdLst>
              <a:gd name="connsiteX0" fmla="*/ 9143999 w 12192000"/>
              <a:gd name="connsiteY0" fmla="*/ 0 h 6459412"/>
              <a:gd name="connsiteX1" fmla="*/ 12192000 w 12192000"/>
              <a:gd name="connsiteY1" fmla="*/ 1526359 h 6459412"/>
              <a:gd name="connsiteX2" fmla="*/ 12192000 w 12192000"/>
              <a:gd name="connsiteY2" fmla="*/ 4937757 h 6459412"/>
              <a:gd name="connsiteX3" fmla="*/ 9144000 w 12192000"/>
              <a:gd name="connsiteY3" fmla="*/ 3411398 h 6459412"/>
              <a:gd name="connsiteX4" fmla="*/ 6096000 w 12192000"/>
              <a:gd name="connsiteY4" fmla="*/ 4937757 h 6459412"/>
              <a:gd name="connsiteX5" fmla="*/ 6096000 w 12192000"/>
              <a:gd name="connsiteY5" fmla="*/ 4933053 h 6459412"/>
              <a:gd name="connsiteX6" fmla="*/ 3048000 w 12192000"/>
              <a:gd name="connsiteY6" fmla="*/ 6459412 h 6459412"/>
              <a:gd name="connsiteX7" fmla="*/ 0 w 12192000"/>
              <a:gd name="connsiteY7" fmla="*/ 4933053 h 6459412"/>
              <a:gd name="connsiteX8" fmla="*/ 0 w 12192000"/>
              <a:gd name="connsiteY8" fmla="*/ 1521655 h 6459412"/>
              <a:gd name="connsiteX9" fmla="*/ 3048000 w 12192000"/>
              <a:gd name="connsiteY9" fmla="*/ 3048014 h 6459412"/>
              <a:gd name="connsiteX10" fmla="*/ 6096001 w 12192000"/>
              <a:gd name="connsiteY10" fmla="*/ 1521655 h 6459412"/>
              <a:gd name="connsiteX11" fmla="*/ 6096001 w 12192000"/>
              <a:gd name="connsiteY11" fmla="*/ 1526359 h 6459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459412">
                <a:moveTo>
                  <a:pt x="9143999" y="0"/>
                </a:moveTo>
                <a:lnTo>
                  <a:pt x="12192000" y="1526359"/>
                </a:lnTo>
                <a:lnTo>
                  <a:pt x="12192000" y="4937757"/>
                </a:lnTo>
                <a:lnTo>
                  <a:pt x="9144000" y="3411398"/>
                </a:lnTo>
                <a:lnTo>
                  <a:pt x="6096000" y="4937757"/>
                </a:lnTo>
                <a:lnTo>
                  <a:pt x="6096000" y="4933053"/>
                </a:lnTo>
                <a:lnTo>
                  <a:pt x="3048000" y="6459412"/>
                </a:lnTo>
                <a:lnTo>
                  <a:pt x="0" y="4933053"/>
                </a:lnTo>
                <a:lnTo>
                  <a:pt x="0" y="1521655"/>
                </a:lnTo>
                <a:lnTo>
                  <a:pt x="3048000" y="3048014"/>
                </a:lnTo>
                <a:lnTo>
                  <a:pt x="6096001" y="1521655"/>
                </a:lnTo>
                <a:lnTo>
                  <a:pt x="6096001" y="15263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75040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02B5D-7EEF-3B82-6CE9-6DB0C2AE2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C8F857-24D2-329C-1DCA-18FE30039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E06CFB5-091D-5562-96DB-F10F928AD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D1D09C8-230A-DC79-95AC-C725E798C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03/08/2023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146751C-C230-FBDC-88CA-B19408E7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140453D-6E8A-5589-BFCB-315E0D828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4600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294677-48D2-EC25-5DA8-26190BB5E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84530D-E288-A7CB-AE91-68C2E9D90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3265E44-184A-6EA6-2E45-7136C295D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87A50A-484D-9DD6-2F62-ED85B9E62D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C3D84C8-CF75-0DE6-D0C6-6EA2C5DB8E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8AC3FD5-CE91-BCB8-2D79-B3997B81F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03/08/2023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3AE4EC1-E333-DED2-2CBE-A5697F106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8E29CC1-B72C-1701-293E-FCAA5796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2339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723F3F-326D-C37F-4CA3-0B78C5D80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711FAD1-F6DB-6C3C-2D17-E44E54EBD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03/08/2023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54F3211-7A36-8A04-55EC-01AC5760D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1E7BB3A-35D1-CBF4-46AB-A2DA2BB1A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8867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Espaço Reservado para Imagem 22">
            <a:extLst>
              <a:ext uri="{FF2B5EF4-FFF2-40B4-BE49-F238E27FC236}">
                <a16:creationId xmlns:a16="http://schemas.microsoft.com/office/drawing/2014/main" id="{46D16A69-3907-8AFA-EDD8-FA1FF59977E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84986"/>
            <a:ext cx="12192000" cy="3896464"/>
          </a:xfrm>
          <a:custGeom>
            <a:avLst/>
            <a:gdLst>
              <a:gd name="connsiteX0" fmla="*/ 0 w 12192000"/>
              <a:gd name="connsiteY0" fmla="*/ 409979 h 3896464"/>
              <a:gd name="connsiteX1" fmla="*/ 228746 w 12192000"/>
              <a:gd name="connsiteY1" fmla="*/ 467436 h 3896464"/>
              <a:gd name="connsiteX2" fmla="*/ 3168116 w 12192000"/>
              <a:gd name="connsiteY2" fmla="*/ 2146597 h 3896464"/>
              <a:gd name="connsiteX3" fmla="*/ 3732243 w 12192000"/>
              <a:gd name="connsiteY3" fmla="*/ 2796873 h 3896464"/>
              <a:gd name="connsiteX4" fmla="*/ 3732263 w 12192000"/>
              <a:gd name="connsiteY4" fmla="*/ 2796907 h 3896464"/>
              <a:gd name="connsiteX5" fmla="*/ 5463619 w 12192000"/>
              <a:gd name="connsiteY5" fmla="*/ 3885323 h 3896464"/>
              <a:gd name="connsiteX6" fmla="*/ 5551586 w 12192000"/>
              <a:gd name="connsiteY6" fmla="*/ 3896464 h 3896464"/>
              <a:gd name="connsiteX7" fmla="*/ 0 w 12192000"/>
              <a:gd name="connsiteY7" fmla="*/ 3896464 h 3896464"/>
              <a:gd name="connsiteX8" fmla="*/ 12192000 w 12192000"/>
              <a:gd name="connsiteY8" fmla="*/ 77938 h 3896464"/>
              <a:gd name="connsiteX9" fmla="*/ 12192000 w 12192000"/>
              <a:gd name="connsiteY9" fmla="*/ 3896464 h 3896464"/>
              <a:gd name="connsiteX10" fmla="*/ 6148965 w 12192000"/>
              <a:gd name="connsiteY10" fmla="*/ 3896464 h 3896464"/>
              <a:gd name="connsiteX11" fmla="*/ 6219743 w 12192000"/>
              <a:gd name="connsiteY11" fmla="*/ 3888167 h 3896464"/>
              <a:gd name="connsiteX12" fmla="*/ 8204859 w 12192000"/>
              <a:gd name="connsiteY12" fmla="*/ 2677886 h 3896464"/>
              <a:gd name="connsiteX13" fmla="*/ 11983303 w 12192000"/>
              <a:gd name="connsiteY13" fmla="*/ 137831 h 3896464"/>
              <a:gd name="connsiteX14" fmla="*/ 12192000 w 12192000"/>
              <a:gd name="connsiteY14" fmla="*/ 0 h 3896464"/>
              <a:gd name="connsiteX15" fmla="*/ 12192000 w 12192000"/>
              <a:gd name="connsiteY15" fmla="*/ 62282 h 3896464"/>
              <a:gd name="connsiteX16" fmla="*/ 11983303 w 12192000"/>
              <a:gd name="connsiteY16" fmla="*/ 116730 h 3896464"/>
              <a:gd name="connsiteX17" fmla="*/ 8204859 w 12192000"/>
              <a:gd name="connsiteY17" fmla="*/ 2425871 h 3896464"/>
              <a:gd name="connsiteX18" fmla="*/ 3732263 w 12192000"/>
              <a:gd name="connsiteY18" fmla="*/ 2534073 h 3896464"/>
              <a:gd name="connsiteX19" fmla="*/ 3732243 w 12192000"/>
              <a:gd name="connsiteY19" fmla="*/ 2534041 h 3896464"/>
              <a:gd name="connsiteX20" fmla="*/ 3168116 w 12192000"/>
              <a:gd name="connsiteY20" fmla="*/ 1942881 h 3896464"/>
              <a:gd name="connsiteX21" fmla="*/ 228746 w 12192000"/>
              <a:gd name="connsiteY21" fmla="*/ 416371 h 3896464"/>
              <a:gd name="connsiteX22" fmla="*/ 0 w 12192000"/>
              <a:gd name="connsiteY22" fmla="*/ 364137 h 3896464"/>
              <a:gd name="connsiteX23" fmla="*/ 0 w 12192000"/>
              <a:gd name="connsiteY23" fmla="*/ 283947 h 3896464"/>
              <a:gd name="connsiteX24" fmla="*/ 228746 w 12192000"/>
              <a:gd name="connsiteY24" fmla="*/ 333082 h 3896464"/>
              <a:gd name="connsiteX25" fmla="*/ 3168116 w 12192000"/>
              <a:gd name="connsiteY25" fmla="*/ 1769029 h 3896464"/>
              <a:gd name="connsiteX26" fmla="*/ 3732243 w 12192000"/>
              <a:gd name="connsiteY26" fmla="*/ 2325117 h 3896464"/>
              <a:gd name="connsiteX27" fmla="*/ 3732263 w 12192000"/>
              <a:gd name="connsiteY27" fmla="*/ 2325147 h 3896464"/>
              <a:gd name="connsiteX28" fmla="*/ 8204859 w 12192000"/>
              <a:gd name="connsiteY28" fmla="*/ 2223365 h 3896464"/>
              <a:gd name="connsiteX29" fmla="*/ 11983303 w 12192000"/>
              <a:gd name="connsiteY29" fmla="*/ 51218 h 3896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12192000" h="3896464">
                <a:moveTo>
                  <a:pt x="0" y="409979"/>
                </a:moveTo>
                <a:lnTo>
                  <a:pt x="228746" y="467436"/>
                </a:lnTo>
                <a:cubicBezTo>
                  <a:pt x="1399407" y="792854"/>
                  <a:pt x="2379198" y="1352574"/>
                  <a:pt x="3168116" y="2146597"/>
                </a:cubicBezTo>
                <a:lnTo>
                  <a:pt x="3732243" y="2796873"/>
                </a:lnTo>
                <a:lnTo>
                  <a:pt x="3732263" y="2796907"/>
                </a:lnTo>
                <a:cubicBezTo>
                  <a:pt x="4205419" y="3421222"/>
                  <a:pt x="4816838" y="3783114"/>
                  <a:pt x="5463619" y="3885323"/>
                </a:cubicBezTo>
                <a:lnTo>
                  <a:pt x="5551586" y="3896464"/>
                </a:lnTo>
                <a:lnTo>
                  <a:pt x="0" y="3896464"/>
                </a:lnTo>
                <a:close/>
                <a:moveTo>
                  <a:pt x="12192000" y="77938"/>
                </a:moveTo>
                <a:lnTo>
                  <a:pt x="12192000" y="3896464"/>
                </a:lnTo>
                <a:lnTo>
                  <a:pt x="6148965" y="3896464"/>
                </a:lnTo>
                <a:lnTo>
                  <a:pt x="6219743" y="3888167"/>
                </a:lnTo>
                <a:cubicBezTo>
                  <a:pt x="6929177" y="3783550"/>
                  <a:pt x="7633723" y="3378983"/>
                  <a:pt x="8204859" y="2677886"/>
                </a:cubicBezTo>
                <a:cubicBezTo>
                  <a:pt x="9189748" y="1468887"/>
                  <a:pt x="10449230" y="622201"/>
                  <a:pt x="11983303" y="137831"/>
                </a:cubicBezTo>
                <a:close/>
                <a:moveTo>
                  <a:pt x="12192000" y="0"/>
                </a:moveTo>
                <a:lnTo>
                  <a:pt x="12192000" y="62282"/>
                </a:lnTo>
                <a:lnTo>
                  <a:pt x="11983303" y="116730"/>
                </a:lnTo>
                <a:cubicBezTo>
                  <a:pt x="10449230" y="557067"/>
                  <a:pt x="9189748" y="1326781"/>
                  <a:pt x="8204859" y="2425871"/>
                </a:cubicBezTo>
                <a:cubicBezTo>
                  <a:pt x="6899404" y="3882697"/>
                  <a:pt x="4896955" y="3931140"/>
                  <a:pt x="3732263" y="2534073"/>
                </a:cubicBezTo>
                <a:lnTo>
                  <a:pt x="3732243" y="2534041"/>
                </a:lnTo>
                <a:lnTo>
                  <a:pt x="3168116" y="1942881"/>
                </a:lnTo>
                <a:cubicBezTo>
                  <a:pt x="2379198" y="1221043"/>
                  <a:pt x="1399407" y="712206"/>
                  <a:pt x="228746" y="416371"/>
                </a:cubicBezTo>
                <a:lnTo>
                  <a:pt x="0" y="364137"/>
                </a:lnTo>
                <a:lnTo>
                  <a:pt x="0" y="283947"/>
                </a:lnTo>
                <a:lnTo>
                  <a:pt x="228746" y="333082"/>
                </a:lnTo>
                <a:cubicBezTo>
                  <a:pt x="1399407" y="611366"/>
                  <a:pt x="2379198" y="1090015"/>
                  <a:pt x="3168116" y="1769029"/>
                </a:cubicBezTo>
                <a:lnTo>
                  <a:pt x="3732243" y="2325117"/>
                </a:lnTo>
                <a:lnTo>
                  <a:pt x="3732263" y="2325147"/>
                </a:lnTo>
                <a:cubicBezTo>
                  <a:pt x="4896955" y="3639331"/>
                  <a:pt x="6899404" y="3593762"/>
                  <a:pt x="8204859" y="2223365"/>
                </a:cubicBezTo>
                <a:cubicBezTo>
                  <a:pt x="9189748" y="1189480"/>
                  <a:pt x="10449230" y="465431"/>
                  <a:pt x="11983303" y="51218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719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1F3887-F13F-FE4E-18EE-65971D55F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A6DB0D-D76A-8DDB-80E1-78FB96574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908D42-46E4-EFB2-F2DD-08D6092EC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76B922B-E3FB-6CCF-5BC8-23C2CE8AC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03/08/2023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82F3A96-12A3-9D2A-D522-92AF5827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249C135-0C68-67A6-93C3-82D61205A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5942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09248-0351-96E2-D53C-29234AA01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F4E43A0-1C41-63A5-F10E-CB8D20C34D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DEE91D2-3105-59B6-6FA9-1335E89BF4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9AFBF60-3C36-A68F-AACF-0B5F875D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03/08/2023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60FDA0C-06A1-80E4-F52B-5FE109389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D3821D1-EAAE-27D5-B465-14F8C8B88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396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C9FC76A-AB4C-76AF-4BBF-01E3DB7E5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097DAF-79DD-0C9D-9D86-41E10639D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70C3E8-39E8-C1F0-4734-CE49C9EE42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C8E0B-0F17-419E-81C1-B22578DD5703}" type="datetimeFigureOut">
              <a:rPr lang="pt-BR" smtClean="0"/>
              <a:t>03/08/2023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654089E-197B-D794-4791-EB6A8E87E8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5C9455A-EFAE-38D1-7484-938816F491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4066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9.jpe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f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9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2ABA5D60-988B-3A57-C0D8-826FB4923634}"/>
              </a:ext>
            </a:extLst>
          </p:cNvPr>
          <p:cNvSpPr/>
          <p:nvPr/>
        </p:nvSpPr>
        <p:spPr>
          <a:xfrm rot="5400000">
            <a:off x="2866296" y="-2657615"/>
            <a:ext cx="6459412" cy="12192001"/>
          </a:xfrm>
          <a:custGeom>
            <a:avLst/>
            <a:gdLst>
              <a:gd name="connsiteX0" fmla="*/ 6459412 w 6459412"/>
              <a:gd name="connsiteY0" fmla="*/ 3048001 h 12192001"/>
              <a:gd name="connsiteX1" fmla="*/ 4933053 w 6459412"/>
              <a:gd name="connsiteY1" fmla="*/ 0 h 12192001"/>
              <a:gd name="connsiteX2" fmla="*/ 1521655 w 6459412"/>
              <a:gd name="connsiteY2" fmla="*/ 0 h 12192001"/>
              <a:gd name="connsiteX3" fmla="*/ 3048014 w 6459412"/>
              <a:gd name="connsiteY3" fmla="*/ 3048001 h 12192001"/>
              <a:gd name="connsiteX4" fmla="*/ 1521655 w 6459412"/>
              <a:gd name="connsiteY4" fmla="*/ 6096001 h 12192001"/>
              <a:gd name="connsiteX5" fmla="*/ 1526359 w 6459412"/>
              <a:gd name="connsiteY5" fmla="*/ 6096001 h 12192001"/>
              <a:gd name="connsiteX6" fmla="*/ 0 w 6459412"/>
              <a:gd name="connsiteY6" fmla="*/ 9144001 h 12192001"/>
              <a:gd name="connsiteX7" fmla="*/ 1526359 w 6459412"/>
              <a:gd name="connsiteY7" fmla="*/ 12192001 h 12192001"/>
              <a:gd name="connsiteX8" fmla="*/ 4937757 w 6459412"/>
              <a:gd name="connsiteY8" fmla="*/ 12192001 h 12192001"/>
              <a:gd name="connsiteX9" fmla="*/ 3411398 w 6459412"/>
              <a:gd name="connsiteY9" fmla="*/ 9144001 h 12192001"/>
              <a:gd name="connsiteX10" fmla="*/ 4937757 w 6459412"/>
              <a:gd name="connsiteY10" fmla="*/ 6096000 h 12192001"/>
              <a:gd name="connsiteX11" fmla="*/ 4933053 w 6459412"/>
              <a:gd name="connsiteY11" fmla="*/ 6096000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59412" h="12192001">
                <a:moveTo>
                  <a:pt x="6459412" y="3048001"/>
                </a:moveTo>
                <a:lnTo>
                  <a:pt x="4933053" y="0"/>
                </a:lnTo>
                <a:lnTo>
                  <a:pt x="1521655" y="0"/>
                </a:lnTo>
                <a:lnTo>
                  <a:pt x="3048014" y="3048001"/>
                </a:lnTo>
                <a:lnTo>
                  <a:pt x="1521655" y="6096001"/>
                </a:lnTo>
                <a:lnTo>
                  <a:pt x="1526359" y="6096001"/>
                </a:lnTo>
                <a:lnTo>
                  <a:pt x="0" y="9144001"/>
                </a:lnTo>
                <a:lnTo>
                  <a:pt x="1526359" y="12192001"/>
                </a:lnTo>
                <a:lnTo>
                  <a:pt x="4937757" y="12192001"/>
                </a:lnTo>
                <a:lnTo>
                  <a:pt x="3411398" y="9144001"/>
                </a:lnTo>
                <a:lnTo>
                  <a:pt x="4937757" y="6096000"/>
                </a:lnTo>
                <a:lnTo>
                  <a:pt x="4933053" y="6096000"/>
                </a:lnTo>
                <a:close/>
              </a:path>
            </a:pathLst>
          </a:custGeom>
          <a:gradFill flip="none" rotWithShape="1">
            <a:gsLst>
              <a:gs pos="27000">
                <a:srgbClr val="FFC000">
                  <a:shade val="30000"/>
                  <a:satMod val="115000"/>
                </a:srgbClr>
              </a:gs>
              <a:gs pos="61000">
                <a:srgbClr val="FFC000">
                  <a:shade val="67500"/>
                  <a:satMod val="115000"/>
                </a:srgbClr>
              </a:gs>
              <a:gs pos="94000">
                <a:srgbClr val="FFC00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4" name="Espaço Reservado para Imagem 3">
            <a:extLst>
              <a:ext uri="{FF2B5EF4-FFF2-40B4-BE49-F238E27FC236}">
                <a16:creationId xmlns:a16="http://schemas.microsoft.com/office/drawing/2014/main" id="{D5967116-32C1-11D1-14B0-EA3C535E4AD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774" r="6657" b="11774"/>
          <a:stretch/>
        </p:blipFill>
        <p:spPr>
          <a:xfrm>
            <a:off x="0" y="0"/>
            <a:ext cx="12192000" cy="6459412"/>
          </a:xfrm>
        </p:spPr>
      </p:pic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F1790B5A-C187-4B9B-41E2-F89CB2F255C2}"/>
              </a:ext>
            </a:extLst>
          </p:cNvPr>
          <p:cNvSpPr/>
          <p:nvPr/>
        </p:nvSpPr>
        <p:spPr>
          <a:xfrm rot="16200000" flipV="1">
            <a:off x="2866296" y="-2866294"/>
            <a:ext cx="6459412" cy="12192001"/>
          </a:xfrm>
          <a:custGeom>
            <a:avLst/>
            <a:gdLst>
              <a:gd name="connsiteX0" fmla="*/ 6459412 w 6459412"/>
              <a:gd name="connsiteY0" fmla="*/ 3048001 h 12192001"/>
              <a:gd name="connsiteX1" fmla="*/ 4933053 w 6459412"/>
              <a:gd name="connsiteY1" fmla="*/ 0 h 12192001"/>
              <a:gd name="connsiteX2" fmla="*/ 1521655 w 6459412"/>
              <a:gd name="connsiteY2" fmla="*/ 0 h 12192001"/>
              <a:gd name="connsiteX3" fmla="*/ 3048014 w 6459412"/>
              <a:gd name="connsiteY3" fmla="*/ 3048001 h 12192001"/>
              <a:gd name="connsiteX4" fmla="*/ 1521655 w 6459412"/>
              <a:gd name="connsiteY4" fmla="*/ 6096001 h 12192001"/>
              <a:gd name="connsiteX5" fmla="*/ 1526359 w 6459412"/>
              <a:gd name="connsiteY5" fmla="*/ 6096001 h 12192001"/>
              <a:gd name="connsiteX6" fmla="*/ 0 w 6459412"/>
              <a:gd name="connsiteY6" fmla="*/ 9144001 h 12192001"/>
              <a:gd name="connsiteX7" fmla="*/ 1526359 w 6459412"/>
              <a:gd name="connsiteY7" fmla="*/ 12192001 h 12192001"/>
              <a:gd name="connsiteX8" fmla="*/ 4937757 w 6459412"/>
              <a:gd name="connsiteY8" fmla="*/ 12192001 h 12192001"/>
              <a:gd name="connsiteX9" fmla="*/ 3411398 w 6459412"/>
              <a:gd name="connsiteY9" fmla="*/ 9144001 h 12192001"/>
              <a:gd name="connsiteX10" fmla="*/ 4937757 w 6459412"/>
              <a:gd name="connsiteY10" fmla="*/ 6096000 h 12192001"/>
              <a:gd name="connsiteX11" fmla="*/ 4933053 w 6459412"/>
              <a:gd name="connsiteY11" fmla="*/ 6096000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59412" h="12192001">
                <a:moveTo>
                  <a:pt x="6459412" y="3048001"/>
                </a:moveTo>
                <a:lnTo>
                  <a:pt x="4933053" y="0"/>
                </a:lnTo>
                <a:lnTo>
                  <a:pt x="1521655" y="0"/>
                </a:lnTo>
                <a:lnTo>
                  <a:pt x="3048014" y="3048001"/>
                </a:lnTo>
                <a:lnTo>
                  <a:pt x="1521655" y="6096001"/>
                </a:lnTo>
                <a:lnTo>
                  <a:pt x="1526359" y="6096001"/>
                </a:lnTo>
                <a:lnTo>
                  <a:pt x="0" y="9144001"/>
                </a:lnTo>
                <a:lnTo>
                  <a:pt x="1526359" y="12192001"/>
                </a:lnTo>
                <a:lnTo>
                  <a:pt x="4937757" y="12192001"/>
                </a:lnTo>
                <a:lnTo>
                  <a:pt x="3411398" y="9144001"/>
                </a:lnTo>
                <a:lnTo>
                  <a:pt x="4937757" y="6096000"/>
                </a:lnTo>
                <a:lnTo>
                  <a:pt x="4933053" y="6096000"/>
                </a:lnTo>
                <a:close/>
              </a:path>
            </a:pathLst>
          </a:custGeom>
          <a:solidFill>
            <a:schemeClr val="accent1">
              <a:lumMod val="5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75320AA-BF91-7A55-3836-D2ED7A283E4C}"/>
              </a:ext>
            </a:extLst>
          </p:cNvPr>
          <p:cNvSpPr txBox="1"/>
          <p:nvPr/>
        </p:nvSpPr>
        <p:spPr>
          <a:xfrm>
            <a:off x="133350" y="2914650"/>
            <a:ext cx="6407523" cy="156966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PRONTUÁRIO ELETRÔNICO</a:t>
            </a:r>
          </a:p>
          <a:p>
            <a:r>
              <a:rPr lang="pt-BR" sz="3600" dirty="0">
                <a:solidFill>
                  <a:srgbClr val="FFFF00"/>
                </a:solidFill>
              </a:rPr>
              <a:t>Cirurgiões-dentistas de Granja-</a:t>
            </a:r>
            <a:r>
              <a:rPr lang="pt-BR" sz="3600" dirty="0" err="1">
                <a:solidFill>
                  <a:srgbClr val="FFFF00"/>
                </a:solidFill>
              </a:rPr>
              <a:t>Ce</a:t>
            </a:r>
            <a:endParaRPr lang="pt-BR" sz="3600" dirty="0">
              <a:solidFill>
                <a:srgbClr val="FFFF00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CCBBC7C-883D-BA63-67C2-E0DE21280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7" r="7097" b="8500"/>
          <a:stretch>
            <a:fillRect/>
          </a:stretch>
        </p:blipFill>
        <p:spPr>
          <a:xfrm>
            <a:off x="1513374" y="870566"/>
            <a:ext cx="1344126" cy="1412391"/>
          </a:xfrm>
          <a:custGeom>
            <a:avLst/>
            <a:gdLst>
              <a:gd name="connsiteX0" fmla="*/ 1266825 w 2533650"/>
              <a:gd name="connsiteY0" fmla="*/ 0 h 2662328"/>
              <a:gd name="connsiteX1" fmla="*/ 2533650 w 2533650"/>
              <a:gd name="connsiteY1" fmla="*/ 1331164 h 2662328"/>
              <a:gd name="connsiteX2" fmla="*/ 1266825 w 2533650"/>
              <a:gd name="connsiteY2" fmla="*/ 2662328 h 2662328"/>
              <a:gd name="connsiteX3" fmla="*/ 0 w 2533650"/>
              <a:gd name="connsiteY3" fmla="*/ 1331164 h 2662328"/>
              <a:gd name="connsiteX4" fmla="*/ 1266825 w 2533650"/>
              <a:gd name="connsiteY4" fmla="*/ 0 h 266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662328">
                <a:moveTo>
                  <a:pt x="1266825" y="0"/>
                </a:moveTo>
                <a:cubicBezTo>
                  <a:pt x="1966473" y="0"/>
                  <a:pt x="2533650" y="595982"/>
                  <a:pt x="2533650" y="1331164"/>
                </a:cubicBezTo>
                <a:cubicBezTo>
                  <a:pt x="2533650" y="2066346"/>
                  <a:pt x="1966473" y="2662328"/>
                  <a:pt x="1266825" y="2662328"/>
                </a:cubicBezTo>
                <a:cubicBezTo>
                  <a:pt x="567177" y="2662328"/>
                  <a:pt x="0" y="2066346"/>
                  <a:pt x="0" y="1331164"/>
                </a:cubicBezTo>
                <a:cubicBezTo>
                  <a:pt x="0" y="595982"/>
                  <a:pt x="567177" y="0"/>
                  <a:pt x="1266825" y="0"/>
                </a:cubicBezTo>
                <a:close/>
              </a:path>
            </a:pathLst>
          </a:custGeom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FFD791E9-02CA-F0C3-BE79-7F36A59F9342}"/>
              </a:ext>
            </a:extLst>
          </p:cNvPr>
          <p:cNvSpPr txBox="1"/>
          <p:nvPr/>
        </p:nvSpPr>
        <p:spPr>
          <a:xfrm>
            <a:off x="2981801" y="1417800"/>
            <a:ext cx="2094548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rtlCol="0">
            <a:sp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ASSESSOR TÉCNICO </a:t>
            </a:r>
          </a:p>
          <a:p>
            <a:pPr algn="ctr"/>
            <a:r>
              <a:rPr lang="pt-BR" b="1" dirty="0">
                <a:solidFill>
                  <a:schemeClr val="bg1"/>
                </a:solidFill>
              </a:rPr>
              <a:t>APS- GRANJA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8D57A1F-7D15-5B4C-8973-9B3A17726363}"/>
              </a:ext>
            </a:extLst>
          </p:cNvPr>
          <p:cNvSpPr txBox="1"/>
          <p:nvPr/>
        </p:nvSpPr>
        <p:spPr>
          <a:xfrm>
            <a:off x="8470527" y="4935918"/>
            <a:ext cx="1425390" cy="101566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pic>
        <p:nvPicPr>
          <p:cNvPr id="12" name="Gráfico 11" descr="Dente">
            <a:extLst>
              <a:ext uri="{FF2B5EF4-FFF2-40B4-BE49-F238E27FC236}">
                <a16:creationId xmlns:a16="http://schemas.microsoft.com/office/drawing/2014/main" id="{EC605694-E47A-5F41-8144-4D9CE5737D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26022" y="4270038"/>
            <a:ext cx="914400" cy="914400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259636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m 23">
            <a:extLst>
              <a:ext uri="{FF2B5EF4-FFF2-40B4-BE49-F238E27FC236}">
                <a16:creationId xmlns:a16="http://schemas.microsoft.com/office/drawing/2014/main" id="{2C555D08-6D6B-0EE8-A4CD-25D337CD61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62" t="14246" r="33820" b="35037"/>
          <a:stretch>
            <a:fillRect/>
          </a:stretch>
        </p:blipFill>
        <p:spPr>
          <a:xfrm>
            <a:off x="5801746" y="569481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69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69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0360D359-3418-A50D-2D64-4A5EFF84427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622" t="17043" r="16761" b="32240"/>
          <a:stretch>
            <a:fillRect/>
          </a:stretch>
        </p:blipFill>
        <p:spPr>
          <a:xfrm>
            <a:off x="7262442" y="707813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69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69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5851A61E-04D9-E249-F071-9AE75CFA7F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378" t="43744" r="22005" b="5539"/>
          <a:stretch>
            <a:fillRect/>
          </a:stretch>
        </p:blipFill>
        <p:spPr>
          <a:xfrm>
            <a:off x="6813448" y="2028251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70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70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445E36F6-8E27-79C0-6EA1-C3EE7ECBC2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437" t="46542" r="4946" b="2741"/>
          <a:stretch>
            <a:fillRect/>
          </a:stretch>
        </p:blipFill>
        <p:spPr>
          <a:xfrm>
            <a:off x="8274144" y="2166583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70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70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4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97D7E61A-9740-558A-C758-BABE540C6FCC}"/>
              </a:ext>
            </a:extLst>
          </p:cNvPr>
          <p:cNvSpPr/>
          <p:nvPr/>
        </p:nvSpPr>
        <p:spPr>
          <a:xfrm rot="3451162">
            <a:off x="6358596" y="2767819"/>
            <a:ext cx="661182" cy="1322363"/>
          </a:xfrm>
          <a:prstGeom prst="roundRect">
            <a:avLst>
              <a:gd name="adj" fmla="val 50000"/>
            </a:avLst>
          </a:prstGeom>
          <a:solidFill>
            <a:srgbClr val="655F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D6E33698-FB2F-E2BC-6541-FB844EC38A75}"/>
              </a:ext>
            </a:extLst>
          </p:cNvPr>
          <p:cNvSpPr/>
          <p:nvPr/>
        </p:nvSpPr>
        <p:spPr>
          <a:xfrm rot="3451162">
            <a:off x="10705224" y="1162340"/>
            <a:ext cx="661182" cy="1322363"/>
          </a:xfrm>
          <a:prstGeom prst="roundRect">
            <a:avLst>
              <a:gd name="adj" fmla="val 50000"/>
            </a:avLst>
          </a:prstGeom>
          <a:solidFill>
            <a:srgbClr val="7E8C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5D687D10-B921-82BA-C3E5-B6DC8ACEF0AD}"/>
              </a:ext>
            </a:extLst>
          </p:cNvPr>
          <p:cNvSpPr/>
          <p:nvPr/>
        </p:nvSpPr>
        <p:spPr>
          <a:xfrm rot="18960321">
            <a:off x="934901" y="6288199"/>
            <a:ext cx="398061" cy="1322363"/>
          </a:xfrm>
          <a:prstGeom prst="roundRect">
            <a:avLst>
              <a:gd name="adj" fmla="val 50000"/>
            </a:avLst>
          </a:prstGeom>
          <a:solidFill>
            <a:srgbClr val="655F4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14B2E438-9AA6-598B-0A0F-08C765C703A8}"/>
              </a:ext>
            </a:extLst>
          </p:cNvPr>
          <p:cNvSpPr/>
          <p:nvPr/>
        </p:nvSpPr>
        <p:spPr>
          <a:xfrm rot="3451162">
            <a:off x="4458531" y="-724624"/>
            <a:ext cx="429748" cy="1322363"/>
          </a:xfrm>
          <a:prstGeom prst="roundRect">
            <a:avLst>
              <a:gd name="adj" fmla="val 50000"/>
            </a:avLst>
          </a:prstGeom>
          <a:solidFill>
            <a:srgbClr val="7E8C4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33E954A8-1008-B5BC-4A55-472D1CD05607}"/>
              </a:ext>
            </a:extLst>
          </p:cNvPr>
          <p:cNvSpPr txBox="1"/>
          <p:nvPr/>
        </p:nvSpPr>
        <p:spPr>
          <a:xfrm>
            <a:off x="356101" y="1671793"/>
            <a:ext cx="5477300" cy="163121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rgbClr val="7E8C4D"/>
                </a:solidFill>
                <a:latin typeface="Bahnschrift SemiBold Condensed" panose="020B0502040204020203" pitchFamily="34" charset="0"/>
              </a:rPr>
              <a:t>eMulti:</a:t>
            </a:r>
          </a:p>
          <a:p>
            <a:pPr algn="ctr"/>
            <a:r>
              <a:rPr lang="pt-BR" sz="2800" dirty="0">
                <a:solidFill>
                  <a:srgbClr val="7E8C4D"/>
                </a:solidFill>
              </a:rPr>
              <a:t>Otimizando o processo de trabalho com o prontuário eletrônico</a:t>
            </a:r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AC69768D-1AC5-84F7-B35B-3569607EAA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548599" y="55677"/>
            <a:ext cx="1259140" cy="1072653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32" name="CaixaDeTexto 31">
            <a:extLst>
              <a:ext uri="{FF2B5EF4-FFF2-40B4-BE49-F238E27FC236}">
                <a16:creationId xmlns:a16="http://schemas.microsoft.com/office/drawing/2014/main" id="{2DD11AE4-7F14-6F79-324F-2980ED3C9831}"/>
              </a:ext>
            </a:extLst>
          </p:cNvPr>
          <p:cNvSpPr txBox="1"/>
          <p:nvPr/>
        </p:nvSpPr>
        <p:spPr>
          <a:xfrm>
            <a:off x="2337314" y="6265975"/>
            <a:ext cx="1550621" cy="40011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7E8C4D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30929555-3828-FA3F-E5A7-E8D2F4631AA5}"/>
              </a:ext>
            </a:extLst>
          </p:cNvPr>
          <p:cNvSpPr txBox="1"/>
          <p:nvPr/>
        </p:nvSpPr>
        <p:spPr>
          <a:xfrm>
            <a:off x="1655174" y="1014885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655F46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dirty="0">
                <a:solidFill>
                  <a:srgbClr val="655F46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dirty="0" err="1">
                <a:solidFill>
                  <a:srgbClr val="655F46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dirty="0">
              <a:solidFill>
                <a:srgbClr val="655F46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B5FF311B-9E24-8DE1-5DBA-896B295E203B}"/>
              </a:ext>
            </a:extLst>
          </p:cNvPr>
          <p:cNvSpPr txBox="1"/>
          <p:nvPr/>
        </p:nvSpPr>
        <p:spPr>
          <a:xfrm>
            <a:off x="947998" y="3562979"/>
            <a:ext cx="3112167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rgbClr val="7E8C4D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b="1" dirty="0">
                <a:solidFill>
                  <a:srgbClr val="7E8C4D"/>
                </a:solidFill>
                <a:latin typeface="Bahnschrift SemiBold Condensed" panose="020B0502040204020203" pitchFamily="34" charset="0"/>
              </a:rPr>
              <a:t>Técnico da SMS/Granja</a:t>
            </a:r>
          </a:p>
        </p:txBody>
      </p:sp>
      <p:grpSp>
        <p:nvGrpSpPr>
          <p:cNvPr id="35" name="Agrupar 34">
            <a:extLst>
              <a:ext uri="{FF2B5EF4-FFF2-40B4-BE49-F238E27FC236}">
                <a16:creationId xmlns:a16="http://schemas.microsoft.com/office/drawing/2014/main" id="{E72AEE7D-ED8A-6FA4-C1DD-DE63AAAC05FE}"/>
              </a:ext>
            </a:extLst>
          </p:cNvPr>
          <p:cNvGrpSpPr/>
          <p:nvPr/>
        </p:nvGrpSpPr>
        <p:grpSpPr>
          <a:xfrm>
            <a:off x="-20595" y="4865618"/>
            <a:ext cx="3456864" cy="850005"/>
            <a:chOff x="7748543" y="3451774"/>
            <a:chExt cx="3456864" cy="850005"/>
          </a:xfrm>
        </p:grpSpPr>
        <p:grpSp>
          <p:nvGrpSpPr>
            <p:cNvPr id="36" name="Agrupar 35">
              <a:extLst>
                <a:ext uri="{FF2B5EF4-FFF2-40B4-BE49-F238E27FC236}">
                  <a16:creationId xmlns:a16="http://schemas.microsoft.com/office/drawing/2014/main" id="{AE7A0704-F28A-7808-416D-8D93677A9EB9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40" name="Freeform 15">
                <a:extLst>
                  <a:ext uri="{FF2B5EF4-FFF2-40B4-BE49-F238E27FC236}">
                    <a16:creationId xmlns:a16="http://schemas.microsoft.com/office/drawing/2014/main" id="{EAF730E0-2783-A6D4-3086-D0622B3CA75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>
                  <a:solidFill>
                    <a:srgbClr val="655F46"/>
                  </a:solidFill>
                </a:endParaRPr>
              </a:p>
            </p:txBody>
          </p:sp>
          <p:sp>
            <p:nvSpPr>
              <p:cNvPr id="41" name="CaixaDeTexto 40">
                <a:extLst>
                  <a:ext uri="{FF2B5EF4-FFF2-40B4-BE49-F238E27FC236}">
                    <a16:creationId xmlns:a16="http://schemas.microsoft.com/office/drawing/2014/main" id="{BB07E65A-267F-58E5-7314-3C45B6E1AABE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rgbClr val="655F46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37" name="Agrupar 36">
              <a:extLst>
                <a:ext uri="{FF2B5EF4-FFF2-40B4-BE49-F238E27FC236}">
                  <a16:creationId xmlns:a16="http://schemas.microsoft.com/office/drawing/2014/main" id="{B95C835D-AB85-B4E1-4E16-27738C246A1E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BE7D1448-22C3-497C-6D4E-F450CE4A38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>
                  <a:solidFill>
                    <a:srgbClr val="655F46"/>
                  </a:solidFill>
                </a:endParaRPr>
              </a:p>
            </p:txBody>
          </p:sp>
          <p:sp>
            <p:nvSpPr>
              <p:cNvPr id="39" name="CaixaDeTexto 38">
                <a:extLst>
                  <a:ext uri="{FF2B5EF4-FFF2-40B4-BE49-F238E27FC236}">
                    <a16:creationId xmlns:a16="http://schemas.microsoft.com/office/drawing/2014/main" id="{DF4A2C35-6723-5399-7C4A-5398D5062290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rgbClr val="655F46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  <p:pic>
        <p:nvPicPr>
          <p:cNvPr id="43" name="Imagem 42">
            <a:extLst>
              <a:ext uri="{FF2B5EF4-FFF2-40B4-BE49-F238E27FC236}">
                <a16:creationId xmlns:a16="http://schemas.microsoft.com/office/drawing/2014/main" id="{CBA0B39F-9247-EBF5-FFF4-5265236415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8313" y="4727594"/>
            <a:ext cx="4517680" cy="1777998"/>
          </a:xfrm>
          <a:prstGeom prst="rect">
            <a:avLst/>
          </a:prstGeom>
        </p:spPr>
      </p:pic>
      <p:pic>
        <p:nvPicPr>
          <p:cNvPr id="44" name="Imagem 43">
            <a:extLst>
              <a:ext uri="{FF2B5EF4-FFF2-40B4-BE49-F238E27FC236}">
                <a16:creationId xmlns:a16="http://schemas.microsoft.com/office/drawing/2014/main" id="{9B850D99-A70F-9A1A-3FE7-C726B67E38E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1" t="12644" r="48643" b="68957"/>
          <a:stretch/>
        </p:blipFill>
        <p:spPr>
          <a:xfrm>
            <a:off x="324102" y="3303009"/>
            <a:ext cx="1045619" cy="1079789"/>
          </a:xfrm>
          <a:prstGeom prst="ellipse">
            <a:avLst/>
          </a:prstGeom>
          <a:ln w="28575"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2046493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m 23">
            <a:extLst>
              <a:ext uri="{FF2B5EF4-FFF2-40B4-BE49-F238E27FC236}">
                <a16:creationId xmlns:a16="http://schemas.microsoft.com/office/drawing/2014/main" id="{2C555D08-6D6B-0EE8-A4CD-25D337CD61D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3562" t="14246" r="33820" b="35037"/>
          <a:stretch>
            <a:fillRect/>
          </a:stretch>
        </p:blipFill>
        <p:spPr>
          <a:xfrm>
            <a:off x="5801746" y="569481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69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69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0360D359-3418-A50D-2D64-4A5EFF84427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0622" t="17043" r="16761" b="32240"/>
          <a:stretch>
            <a:fillRect/>
          </a:stretch>
        </p:blipFill>
        <p:spPr>
          <a:xfrm>
            <a:off x="7262442" y="707813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69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69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5851A61E-04D9-E249-F071-9AE75CFA7F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378" t="43744" r="22005" b="5539"/>
          <a:stretch>
            <a:fillRect/>
          </a:stretch>
        </p:blipFill>
        <p:spPr>
          <a:xfrm>
            <a:off x="6813448" y="2028251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70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70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3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445E36F6-8E27-79C0-6EA1-C3EE7ECBC2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2437" t="46542" r="4946" b="2741"/>
          <a:stretch>
            <a:fillRect/>
          </a:stretch>
        </p:blipFill>
        <p:spPr>
          <a:xfrm>
            <a:off x="8274144" y="2166583"/>
            <a:ext cx="3649113" cy="2508083"/>
          </a:xfrm>
          <a:custGeom>
            <a:avLst/>
            <a:gdLst>
              <a:gd name="connsiteX0" fmla="*/ 3303384 w 3649113"/>
              <a:gd name="connsiteY0" fmla="*/ 393 h 2508083"/>
              <a:gd name="connsiteX1" fmla="*/ 3596094 w 3649113"/>
              <a:gd name="connsiteY1" fmla="*/ 173663 h 2508083"/>
              <a:gd name="connsiteX2" fmla="*/ 3475451 w 3649113"/>
              <a:gd name="connsiteY2" fmla="*/ 671470 h 2508083"/>
              <a:gd name="connsiteX3" fmla="*/ 550827 w 3649113"/>
              <a:gd name="connsiteY3" fmla="*/ 2455064 h 2508083"/>
              <a:gd name="connsiteX4" fmla="*/ 53020 w 3649113"/>
              <a:gd name="connsiteY4" fmla="*/ 2334421 h 2508083"/>
              <a:gd name="connsiteX5" fmla="*/ 173663 w 3649113"/>
              <a:gd name="connsiteY5" fmla="*/ 1836615 h 2508083"/>
              <a:gd name="connsiteX6" fmla="*/ 3098287 w 3649113"/>
              <a:gd name="connsiteY6" fmla="*/ 53020 h 2508083"/>
              <a:gd name="connsiteX7" fmla="*/ 3303384 w 3649113"/>
              <a:gd name="connsiteY7" fmla="*/ 393 h 25080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649113" h="2508083">
                <a:moveTo>
                  <a:pt x="3303384" y="393"/>
                </a:moveTo>
                <a:cubicBezTo>
                  <a:pt x="3419528" y="5800"/>
                  <a:pt x="3531000" y="66926"/>
                  <a:pt x="3596094" y="173663"/>
                </a:cubicBezTo>
                <a:cubicBezTo>
                  <a:pt x="3700245" y="344443"/>
                  <a:pt x="3646231" y="567319"/>
                  <a:pt x="3475451" y="671470"/>
                </a:cubicBezTo>
                <a:lnTo>
                  <a:pt x="550827" y="2455064"/>
                </a:lnTo>
                <a:cubicBezTo>
                  <a:pt x="380047" y="2559215"/>
                  <a:pt x="157171" y="2505201"/>
                  <a:pt x="53020" y="2334421"/>
                </a:cubicBezTo>
                <a:cubicBezTo>
                  <a:pt x="-51131" y="2163641"/>
                  <a:pt x="2883" y="1940766"/>
                  <a:pt x="173663" y="1836615"/>
                </a:cubicBezTo>
                <a:lnTo>
                  <a:pt x="3098287" y="53020"/>
                </a:lnTo>
                <a:cubicBezTo>
                  <a:pt x="3162329" y="13964"/>
                  <a:pt x="3233698" y="-2851"/>
                  <a:pt x="3303384" y="393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97D7E61A-9740-558A-C758-BABE540C6FCC}"/>
              </a:ext>
            </a:extLst>
          </p:cNvPr>
          <p:cNvSpPr/>
          <p:nvPr/>
        </p:nvSpPr>
        <p:spPr>
          <a:xfrm rot="3451162">
            <a:off x="6358596" y="2767819"/>
            <a:ext cx="661182" cy="1322363"/>
          </a:xfrm>
          <a:prstGeom prst="roundRect">
            <a:avLst>
              <a:gd name="adj" fmla="val 50000"/>
            </a:avLst>
          </a:prstGeom>
          <a:solidFill>
            <a:srgbClr val="E374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D6E33698-FB2F-E2BC-6541-FB844EC38A75}"/>
              </a:ext>
            </a:extLst>
          </p:cNvPr>
          <p:cNvSpPr/>
          <p:nvPr/>
        </p:nvSpPr>
        <p:spPr>
          <a:xfrm rot="3451162">
            <a:off x="10705224" y="1162340"/>
            <a:ext cx="661182" cy="1322363"/>
          </a:xfrm>
          <a:prstGeom prst="roundRect">
            <a:avLst>
              <a:gd name="adj" fmla="val 50000"/>
            </a:avLst>
          </a:prstGeom>
          <a:solidFill>
            <a:srgbClr val="E27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5D687D10-B921-82BA-C3E5-B6DC8ACEF0AD}"/>
              </a:ext>
            </a:extLst>
          </p:cNvPr>
          <p:cNvSpPr/>
          <p:nvPr/>
        </p:nvSpPr>
        <p:spPr>
          <a:xfrm rot="18960321">
            <a:off x="934901" y="6288199"/>
            <a:ext cx="398061" cy="1322363"/>
          </a:xfrm>
          <a:prstGeom prst="roundRect">
            <a:avLst>
              <a:gd name="adj" fmla="val 50000"/>
            </a:avLst>
          </a:prstGeom>
          <a:solidFill>
            <a:srgbClr val="F9AB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14B2E438-9AA6-598B-0A0F-08C765C703A8}"/>
              </a:ext>
            </a:extLst>
          </p:cNvPr>
          <p:cNvSpPr/>
          <p:nvPr/>
        </p:nvSpPr>
        <p:spPr>
          <a:xfrm rot="3451162">
            <a:off x="4458531" y="-724624"/>
            <a:ext cx="429748" cy="1322363"/>
          </a:xfrm>
          <a:prstGeom prst="roundRect">
            <a:avLst>
              <a:gd name="adj" fmla="val 50000"/>
            </a:avLst>
          </a:prstGeom>
          <a:solidFill>
            <a:srgbClr val="F9AB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33E954A8-1008-B5BC-4A55-472D1CD05607}"/>
              </a:ext>
            </a:extLst>
          </p:cNvPr>
          <p:cNvSpPr txBox="1"/>
          <p:nvPr/>
        </p:nvSpPr>
        <p:spPr>
          <a:xfrm>
            <a:off x="268743" y="2511929"/>
            <a:ext cx="5544263" cy="1384995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E37400"/>
                </a:solidFill>
                <a:latin typeface="Bahnschrift SemiBold Condensed" panose="020B0502040204020203" pitchFamily="34" charset="0"/>
              </a:rPr>
              <a:t>MÉDICOS</a:t>
            </a:r>
          </a:p>
          <a:p>
            <a:r>
              <a:rPr lang="pt-BR" sz="2800" dirty="0">
                <a:solidFill>
                  <a:srgbClr val="E37400"/>
                </a:solidFill>
              </a:rPr>
              <a:t>Indicadores e Prontuário Eletrônico na Atenção Primária à Saúde</a:t>
            </a:r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AC69768D-1AC5-84F7-B35B-3569607EAA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87427" y="96974"/>
            <a:ext cx="1706567" cy="1453813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32" name="CaixaDeTexto 31">
            <a:extLst>
              <a:ext uri="{FF2B5EF4-FFF2-40B4-BE49-F238E27FC236}">
                <a16:creationId xmlns:a16="http://schemas.microsoft.com/office/drawing/2014/main" id="{2DD11AE4-7F14-6F79-324F-2980ED3C9831}"/>
              </a:ext>
            </a:extLst>
          </p:cNvPr>
          <p:cNvSpPr txBox="1"/>
          <p:nvPr/>
        </p:nvSpPr>
        <p:spPr>
          <a:xfrm>
            <a:off x="2337314" y="5884975"/>
            <a:ext cx="1550621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E37400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30929555-3828-FA3F-E5A7-E8D2F4631AA5}"/>
              </a:ext>
            </a:extLst>
          </p:cNvPr>
          <p:cNvSpPr txBox="1"/>
          <p:nvPr/>
        </p:nvSpPr>
        <p:spPr>
          <a:xfrm>
            <a:off x="1617947" y="1380246"/>
            <a:ext cx="3112167" cy="107721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rgbClr val="E37400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3200" dirty="0">
                <a:solidFill>
                  <a:srgbClr val="E37400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3200" dirty="0" err="1">
                <a:solidFill>
                  <a:srgbClr val="E37400"/>
                </a:solidFill>
                <a:latin typeface="Bahnschrift SemiBold Condensed" panose="020B0502040204020203" pitchFamily="34" charset="0"/>
              </a:rPr>
              <a:t>Ce</a:t>
            </a:r>
            <a:endParaRPr lang="pt-BR" sz="3200" dirty="0">
              <a:solidFill>
                <a:srgbClr val="E37400"/>
              </a:solidFill>
              <a:latin typeface="Bahnschrift SemiBold Condensed" panose="020B0502040204020203" pitchFamily="34" charset="0"/>
            </a:endParaRP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836945A4-69C0-B9EF-A60F-1E7161F0FCA3}"/>
              </a:ext>
            </a:extLst>
          </p:cNvPr>
          <p:cNvGrpSpPr/>
          <p:nvPr/>
        </p:nvGrpSpPr>
        <p:grpSpPr>
          <a:xfrm>
            <a:off x="324102" y="4484109"/>
            <a:ext cx="3736063" cy="1079789"/>
            <a:chOff x="324102" y="3303009"/>
            <a:chExt cx="3736063" cy="1079789"/>
          </a:xfrm>
        </p:grpSpPr>
        <p:sp>
          <p:nvSpPr>
            <p:cNvPr id="34" name="CaixaDeTexto 33">
              <a:extLst>
                <a:ext uri="{FF2B5EF4-FFF2-40B4-BE49-F238E27FC236}">
                  <a16:creationId xmlns:a16="http://schemas.microsoft.com/office/drawing/2014/main" id="{B5FF311B-9E24-8DE1-5DBA-896B295E203B}"/>
                </a:ext>
              </a:extLst>
            </p:cNvPr>
            <p:cNvSpPr txBox="1"/>
            <p:nvPr/>
          </p:nvSpPr>
          <p:spPr>
            <a:xfrm>
              <a:off x="947998" y="3562979"/>
              <a:ext cx="3112167" cy="646331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rgbClr val="E27000"/>
                  </a:solidFill>
                  <a:latin typeface="Bahnschrift SemiBold Condensed" panose="020B0502040204020203" pitchFamily="34" charset="0"/>
                </a:rPr>
                <a:t>Márcio Carvalho Fontenele</a:t>
              </a:r>
            </a:p>
            <a:p>
              <a:pPr algn="ctr"/>
              <a:r>
                <a:rPr lang="pt-BR" b="1" dirty="0">
                  <a:solidFill>
                    <a:srgbClr val="E27000"/>
                  </a:solidFill>
                  <a:latin typeface="Bahnschrift SemiBold Condensed" panose="020B0502040204020203" pitchFamily="34" charset="0"/>
                </a:rPr>
                <a:t>Técnico da SMS/Granja</a:t>
              </a:r>
            </a:p>
          </p:txBody>
        </p:sp>
        <p:pic>
          <p:nvPicPr>
            <p:cNvPr id="44" name="Imagem 43">
              <a:extLst>
                <a:ext uri="{FF2B5EF4-FFF2-40B4-BE49-F238E27FC236}">
                  <a16:creationId xmlns:a16="http://schemas.microsoft.com/office/drawing/2014/main" id="{9B850D99-A70F-9A1A-3FE7-C726B67E38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641" t="12644" r="48643" b="68957"/>
            <a:stretch/>
          </p:blipFill>
          <p:spPr>
            <a:xfrm>
              <a:off x="324102" y="3303009"/>
              <a:ext cx="1045619" cy="1079789"/>
            </a:xfrm>
            <a:prstGeom prst="ellipse">
              <a:avLst/>
            </a:prstGeom>
            <a:ln w="28575">
              <a:solidFill>
                <a:schemeClr val="bg1"/>
              </a:solidFill>
            </a:ln>
            <a:scene3d>
              <a:camera prst="orthographicFront"/>
              <a:lightRig rig="threePt" dir="t"/>
            </a:scene3d>
            <a:sp3d>
              <a:bevelT/>
            </a:sp3d>
          </p:spPr>
        </p:pic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6971E42B-249A-A74B-352B-402FC73F38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0858" y="6092088"/>
            <a:ext cx="2499475" cy="666211"/>
          </a:xfrm>
          <a:prstGeom prst="rect">
            <a:avLst/>
          </a:prstGeom>
        </p:spPr>
      </p:pic>
      <p:grpSp>
        <p:nvGrpSpPr>
          <p:cNvPr id="11" name="Agrupar 10">
            <a:extLst>
              <a:ext uri="{FF2B5EF4-FFF2-40B4-BE49-F238E27FC236}">
                <a16:creationId xmlns:a16="http://schemas.microsoft.com/office/drawing/2014/main" id="{E3E57D6C-A4DC-E7D2-687B-4250EF281FEE}"/>
              </a:ext>
            </a:extLst>
          </p:cNvPr>
          <p:cNvGrpSpPr/>
          <p:nvPr/>
        </p:nvGrpSpPr>
        <p:grpSpPr>
          <a:xfrm>
            <a:off x="7626302" y="4987006"/>
            <a:ext cx="3876114" cy="792741"/>
            <a:chOff x="6231987" y="4987006"/>
            <a:chExt cx="3876114" cy="792741"/>
          </a:xfrm>
        </p:grpSpPr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DF4A2C35-6723-5399-7C4A-5398D5062290}"/>
                </a:ext>
              </a:extLst>
            </p:cNvPr>
            <p:cNvSpPr txBox="1"/>
            <p:nvPr/>
          </p:nvSpPr>
          <p:spPr>
            <a:xfrm>
              <a:off x="6992730" y="5231258"/>
              <a:ext cx="3115371" cy="304238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dirty="0">
                  <a:solidFill>
                    <a:srgbClr val="655F46"/>
                  </a:solidFill>
                  <a:latin typeface="Bahnschrift SemiBold Condensed" panose="020B0502040204020203" pitchFamily="34" charset="0"/>
                </a:rPr>
                <a:t>https://github.com/marfontenele2</a:t>
              </a:r>
            </a:p>
          </p:txBody>
        </p:sp>
        <p:pic>
          <p:nvPicPr>
            <p:cNvPr id="10" name="Imagem 9">
              <a:extLst>
                <a:ext uri="{FF2B5EF4-FFF2-40B4-BE49-F238E27FC236}">
                  <a16:creationId xmlns:a16="http://schemas.microsoft.com/office/drawing/2014/main" id="{D3462AB1-D7DD-4B1A-1D36-A4F7652671C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31987" y="4987006"/>
              <a:ext cx="914400" cy="7927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699338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m 25">
            <a:extLst>
              <a:ext uri="{FF2B5EF4-FFF2-40B4-BE49-F238E27FC236}">
                <a16:creationId xmlns:a16="http://schemas.microsoft.com/office/drawing/2014/main" id="{9D808F2B-0593-980A-DA8A-9CDBA15D6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</p:pic>
      <p:sp>
        <p:nvSpPr>
          <p:cNvPr id="79" name="Forma Livre: Forma 78">
            <a:extLst>
              <a:ext uri="{FF2B5EF4-FFF2-40B4-BE49-F238E27FC236}">
                <a16:creationId xmlns:a16="http://schemas.microsoft.com/office/drawing/2014/main" id="{B485E5F0-7BA8-430F-4FB9-B1AB36A87FD6}"/>
              </a:ext>
            </a:extLst>
          </p:cNvPr>
          <p:cNvSpPr/>
          <p:nvPr/>
        </p:nvSpPr>
        <p:spPr>
          <a:xfrm>
            <a:off x="2021301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8" name="Forma Livre: Forma 77">
            <a:extLst>
              <a:ext uri="{FF2B5EF4-FFF2-40B4-BE49-F238E27FC236}">
                <a16:creationId xmlns:a16="http://schemas.microsoft.com/office/drawing/2014/main" id="{870F4CB9-B4C5-53ED-BC56-D6642D39F770}"/>
              </a:ext>
            </a:extLst>
          </p:cNvPr>
          <p:cNvSpPr/>
          <p:nvPr/>
        </p:nvSpPr>
        <p:spPr>
          <a:xfrm>
            <a:off x="3994482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7" name="Forma Livre: Forma 76">
            <a:extLst>
              <a:ext uri="{FF2B5EF4-FFF2-40B4-BE49-F238E27FC236}">
                <a16:creationId xmlns:a16="http://schemas.microsoft.com/office/drawing/2014/main" id="{84460FF5-2371-897D-25A8-7E3CCDA852C6}"/>
              </a:ext>
            </a:extLst>
          </p:cNvPr>
          <p:cNvSpPr/>
          <p:nvPr/>
        </p:nvSpPr>
        <p:spPr>
          <a:xfrm>
            <a:off x="80210" y="1"/>
            <a:ext cx="3112168" cy="6857997"/>
          </a:xfrm>
          <a:custGeom>
            <a:avLst/>
            <a:gdLst>
              <a:gd name="connsiteX0" fmla="*/ 1469628 w 3112168"/>
              <a:gd name="connsiteY0" fmla="*/ 0 h 6857997"/>
              <a:gd name="connsiteX1" fmla="*/ 3112168 w 3112168"/>
              <a:gd name="connsiteY1" fmla="*/ 0 h 6857997"/>
              <a:gd name="connsiteX2" fmla="*/ 1642540 w 3112168"/>
              <a:gd name="connsiteY2" fmla="*/ 6857997 h 6857997"/>
              <a:gd name="connsiteX3" fmla="*/ 0 w 3112168"/>
              <a:gd name="connsiteY3" fmla="*/ 6857997 h 6857997"/>
              <a:gd name="connsiteX4" fmla="*/ 1469628 w 3112168"/>
              <a:gd name="connsiteY4" fmla="*/ 0 h 6857997"/>
              <a:gd name="connsiteX5" fmla="*/ 1593519 w 3112168"/>
              <a:gd name="connsiteY5" fmla="*/ 192504 h 6857997"/>
              <a:gd name="connsiteX6" fmla="*/ 208547 w 3112168"/>
              <a:gd name="connsiteY6" fmla="*/ 6665493 h 6857997"/>
              <a:gd name="connsiteX7" fmla="*/ 1518649 w 3112168"/>
              <a:gd name="connsiteY7" fmla="*/ 6665493 h 6857997"/>
              <a:gd name="connsiteX8" fmla="*/ 2903621 w 3112168"/>
              <a:gd name="connsiteY8" fmla="*/ 192504 h 6857997"/>
              <a:gd name="connsiteX9" fmla="*/ 1593519 w 3112168"/>
              <a:gd name="connsiteY9" fmla="*/ 192504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8" h="6857997">
                <a:moveTo>
                  <a:pt x="1469628" y="0"/>
                </a:moveTo>
                <a:lnTo>
                  <a:pt x="3112168" y="0"/>
                </a:lnTo>
                <a:lnTo>
                  <a:pt x="1642540" y="6857997"/>
                </a:lnTo>
                <a:lnTo>
                  <a:pt x="0" y="6857997"/>
                </a:lnTo>
                <a:lnTo>
                  <a:pt x="1469628" y="0"/>
                </a:lnTo>
                <a:close/>
                <a:moveTo>
                  <a:pt x="1593519" y="192504"/>
                </a:moveTo>
                <a:lnTo>
                  <a:pt x="208547" y="6665493"/>
                </a:lnTo>
                <a:lnTo>
                  <a:pt x="1518649" y="6665493"/>
                </a:lnTo>
                <a:lnTo>
                  <a:pt x="2903621" y="192504"/>
                </a:lnTo>
                <a:lnTo>
                  <a:pt x="1593519" y="192504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6" name="Forma Livre: Forma 75">
            <a:extLst>
              <a:ext uri="{FF2B5EF4-FFF2-40B4-BE49-F238E27FC236}">
                <a16:creationId xmlns:a16="http://schemas.microsoft.com/office/drawing/2014/main" id="{F4E23FDB-733D-B3AE-A7F1-B2201261584E}"/>
              </a:ext>
            </a:extLst>
          </p:cNvPr>
          <p:cNvSpPr/>
          <p:nvPr/>
        </p:nvSpPr>
        <p:spPr>
          <a:xfrm>
            <a:off x="1" y="-3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3490926 w 12191999"/>
              <a:gd name="connsiteY1" fmla="*/ 0 h 6858000"/>
              <a:gd name="connsiteX2" fmla="*/ 2021299 w 12191999"/>
              <a:gd name="connsiteY2" fmla="*/ 6857994 h 6858000"/>
              <a:gd name="connsiteX3" fmla="*/ 3663839 w 12191999"/>
              <a:gd name="connsiteY3" fmla="*/ 6857994 h 6858000"/>
              <a:gd name="connsiteX4" fmla="*/ 5133466 w 12191999"/>
              <a:gd name="connsiteY4" fmla="*/ 0 h 6858000"/>
              <a:gd name="connsiteX5" fmla="*/ 5464107 w 12191999"/>
              <a:gd name="connsiteY5" fmla="*/ 0 h 6858000"/>
              <a:gd name="connsiteX6" fmla="*/ 3994480 w 12191999"/>
              <a:gd name="connsiteY6" fmla="*/ 6857994 h 6858000"/>
              <a:gd name="connsiteX7" fmla="*/ 5637020 w 12191999"/>
              <a:gd name="connsiteY7" fmla="*/ 6857994 h 6858000"/>
              <a:gd name="connsiteX8" fmla="*/ 7106647 w 12191999"/>
              <a:gd name="connsiteY8" fmla="*/ 0 h 6858000"/>
              <a:gd name="connsiteX9" fmla="*/ 12191999 w 12191999"/>
              <a:gd name="connsiteY9" fmla="*/ 0 h 6858000"/>
              <a:gd name="connsiteX10" fmla="*/ 12191999 w 12191999"/>
              <a:gd name="connsiteY10" fmla="*/ 6858000 h 6858000"/>
              <a:gd name="connsiteX11" fmla="*/ 1722749 w 12191999"/>
              <a:gd name="connsiteY11" fmla="*/ 6858000 h 6858000"/>
              <a:gd name="connsiteX12" fmla="*/ 3192377 w 12191999"/>
              <a:gd name="connsiteY12" fmla="*/ 3 h 6858000"/>
              <a:gd name="connsiteX13" fmla="*/ 1549837 w 12191999"/>
              <a:gd name="connsiteY13" fmla="*/ 3 h 6858000"/>
              <a:gd name="connsiteX14" fmla="*/ 80209 w 12191999"/>
              <a:gd name="connsiteY14" fmla="*/ 6858000 h 6858000"/>
              <a:gd name="connsiteX15" fmla="*/ 0 w 12191999"/>
              <a:gd name="connsiteY15" fmla="*/ 6858000 h 6858000"/>
              <a:gd name="connsiteX16" fmla="*/ 0 w 12191999"/>
              <a:gd name="connsiteY1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3490926" y="0"/>
                </a:lnTo>
                <a:lnTo>
                  <a:pt x="2021299" y="6857994"/>
                </a:lnTo>
                <a:lnTo>
                  <a:pt x="3663839" y="6857994"/>
                </a:lnTo>
                <a:lnTo>
                  <a:pt x="5133466" y="0"/>
                </a:lnTo>
                <a:lnTo>
                  <a:pt x="5464107" y="0"/>
                </a:lnTo>
                <a:lnTo>
                  <a:pt x="3994480" y="6857994"/>
                </a:lnTo>
                <a:lnTo>
                  <a:pt x="5637020" y="6857994"/>
                </a:lnTo>
                <a:lnTo>
                  <a:pt x="7106647" y="0"/>
                </a:lnTo>
                <a:lnTo>
                  <a:pt x="12191999" y="0"/>
                </a:lnTo>
                <a:lnTo>
                  <a:pt x="12191999" y="6858000"/>
                </a:lnTo>
                <a:lnTo>
                  <a:pt x="1722749" y="6858000"/>
                </a:lnTo>
                <a:lnTo>
                  <a:pt x="3192377" y="3"/>
                </a:lnTo>
                <a:lnTo>
                  <a:pt x="1549837" y="3"/>
                </a:lnTo>
                <a:lnTo>
                  <a:pt x="8020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7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6896070D-1C43-43F1-7CDF-7A25DE3BA421}"/>
              </a:ext>
            </a:extLst>
          </p:cNvPr>
          <p:cNvSpPr txBox="1"/>
          <p:nvPr/>
        </p:nvSpPr>
        <p:spPr>
          <a:xfrm>
            <a:off x="6714699" y="1671793"/>
            <a:ext cx="5477300" cy="163121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eMulti:</a:t>
            </a:r>
          </a:p>
          <a:p>
            <a:pPr algn="ctr"/>
            <a:r>
              <a:rPr lang="pt-BR" sz="2800" dirty="0">
                <a:solidFill>
                  <a:srgbClr val="FFFF00"/>
                </a:solidFill>
              </a:rPr>
              <a:t>Otimizando o processo de trabalho com o prontuário eletrônico</a:t>
            </a:r>
          </a:p>
        </p:txBody>
      </p:sp>
      <p:pic>
        <p:nvPicPr>
          <p:cNvPr id="81" name="Imagem 80">
            <a:extLst>
              <a:ext uri="{FF2B5EF4-FFF2-40B4-BE49-F238E27FC236}">
                <a16:creationId xmlns:a16="http://schemas.microsoft.com/office/drawing/2014/main" id="{31CB0F0F-A55C-09EA-43E2-6F0D7CCF6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994349" y="76220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643F4BE8-FC75-003D-587E-1D5B4299EF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7" r="7097" b="8500"/>
          <a:stretch>
            <a:fillRect/>
          </a:stretch>
        </p:blipFill>
        <p:spPr>
          <a:xfrm>
            <a:off x="6889499" y="3554992"/>
            <a:ext cx="774000" cy="654318"/>
          </a:xfrm>
          <a:custGeom>
            <a:avLst/>
            <a:gdLst>
              <a:gd name="connsiteX0" fmla="*/ 1266825 w 2533650"/>
              <a:gd name="connsiteY0" fmla="*/ 0 h 2662328"/>
              <a:gd name="connsiteX1" fmla="*/ 2533650 w 2533650"/>
              <a:gd name="connsiteY1" fmla="*/ 1331164 h 2662328"/>
              <a:gd name="connsiteX2" fmla="*/ 1266825 w 2533650"/>
              <a:gd name="connsiteY2" fmla="*/ 2662328 h 2662328"/>
              <a:gd name="connsiteX3" fmla="*/ 0 w 2533650"/>
              <a:gd name="connsiteY3" fmla="*/ 1331164 h 2662328"/>
              <a:gd name="connsiteX4" fmla="*/ 1266825 w 2533650"/>
              <a:gd name="connsiteY4" fmla="*/ 0 h 266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662328">
                <a:moveTo>
                  <a:pt x="1266825" y="0"/>
                </a:moveTo>
                <a:cubicBezTo>
                  <a:pt x="1966473" y="0"/>
                  <a:pt x="2533650" y="595982"/>
                  <a:pt x="2533650" y="1331164"/>
                </a:cubicBezTo>
                <a:cubicBezTo>
                  <a:pt x="2533650" y="2066346"/>
                  <a:pt x="1966473" y="2662328"/>
                  <a:pt x="1266825" y="2662328"/>
                </a:cubicBezTo>
                <a:cubicBezTo>
                  <a:pt x="567177" y="2662328"/>
                  <a:pt x="0" y="2066346"/>
                  <a:pt x="0" y="1331164"/>
                </a:cubicBezTo>
                <a:cubicBezTo>
                  <a:pt x="0" y="595982"/>
                  <a:pt x="567177" y="0"/>
                  <a:pt x="1266825" y="0"/>
                </a:cubicBezTo>
                <a:close/>
              </a:path>
            </a:pathLst>
          </a:custGeom>
          <a:ln w="38100"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</p:pic>
      <p:sp>
        <p:nvSpPr>
          <p:cNvPr id="90" name="CaixaDeTexto 89">
            <a:extLst>
              <a:ext uri="{FF2B5EF4-FFF2-40B4-BE49-F238E27FC236}">
                <a16:creationId xmlns:a16="http://schemas.microsoft.com/office/drawing/2014/main" id="{B42400AA-C7B0-CC1D-D5B6-280FCADFED30}"/>
              </a:ext>
            </a:extLst>
          </p:cNvPr>
          <p:cNvSpPr txBox="1"/>
          <p:nvPr/>
        </p:nvSpPr>
        <p:spPr>
          <a:xfrm>
            <a:off x="8695912" y="6265975"/>
            <a:ext cx="1550621" cy="40011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7227776-EEF5-D65E-DF52-967A8EB41E47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B56599B5-E9E2-B9F5-509E-7A07C031927A}"/>
              </a:ext>
            </a:extLst>
          </p:cNvPr>
          <p:cNvSpPr txBox="1"/>
          <p:nvPr/>
        </p:nvSpPr>
        <p:spPr>
          <a:xfrm>
            <a:off x="7306596" y="3562979"/>
            <a:ext cx="3112167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Técnico da SMS/Granja</a:t>
            </a:r>
          </a:p>
        </p:txBody>
      </p:sp>
      <p:grpSp>
        <p:nvGrpSpPr>
          <p:cNvPr id="102" name="Agrupar 101">
            <a:extLst>
              <a:ext uri="{FF2B5EF4-FFF2-40B4-BE49-F238E27FC236}">
                <a16:creationId xmlns:a16="http://schemas.microsoft.com/office/drawing/2014/main" id="{22AB7F50-02DB-70CA-DB26-B03B14E5DF18}"/>
              </a:ext>
            </a:extLst>
          </p:cNvPr>
          <p:cNvGrpSpPr/>
          <p:nvPr/>
        </p:nvGrpSpPr>
        <p:grpSpPr>
          <a:xfrm>
            <a:off x="6338003" y="4865618"/>
            <a:ext cx="3456864" cy="850005"/>
            <a:chOff x="7748543" y="3451774"/>
            <a:chExt cx="3456864" cy="850005"/>
          </a:xfrm>
        </p:grpSpPr>
        <p:grpSp>
          <p:nvGrpSpPr>
            <p:cNvPr id="100" name="Agrupar 99">
              <a:extLst>
                <a:ext uri="{FF2B5EF4-FFF2-40B4-BE49-F238E27FC236}">
                  <a16:creationId xmlns:a16="http://schemas.microsoft.com/office/drawing/2014/main" id="{F29BE83E-6517-4B98-20E0-EEF59D59AC7E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8EAB50DE-1EA5-849B-AC18-CBFE48B57D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3" name="CaixaDeTexto 92">
                <a:extLst>
                  <a:ext uri="{FF2B5EF4-FFF2-40B4-BE49-F238E27FC236}">
                    <a16:creationId xmlns:a16="http://schemas.microsoft.com/office/drawing/2014/main" id="{EDC96E75-947F-5A69-2A75-C86C609ACB16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F349ED34-9FA5-999D-4BA1-3D6DE7698830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91" name="Freeform 17">
                <a:extLst>
                  <a:ext uri="{FF2B5EF4-FFF2-40B4-BE49-F238E27FC236}">
                    <a16:creationId xmlns:a16="http://schemas.microsoft.com/office/drawing/2014/main" id="{E89AE605-023D-8B08-333E-60D4EB6E73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7" name="CaixaDeTexto 96">
                <a:extLst>
                  <a:ext uri="{FF2B5EF4-FFF2-40B4-BE49-F238E27FC236}">
                    <a16:creationId xmlns:a16="http://schemas.microsoft.com/office/drawing/2014/main" id="{9513ECD6-9434-C748-D772-E031BAF77207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7181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m 25">
            <a:extLst>
              <a:ext uri="{FF2B5EF4-FFF2-40B4-BE49-F238E27FC236}">
                <a16:creationId xmlns:a16="http://schemas.microsoft.com/office/drawing/2014/main" id="{9D808F2B-0593-980A-DA8A-9CDBA15D6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</p:pic>
      <p:sp>
        <p:nvSpPr>
          <p:cNvPr id="79" name="Forma Livre: Forma 78">
            <a:extLst>
              <a:ext uri="{FF2B5EF4-FFF2-40B4-BE49-F238E27FC236}">
                <a16:creationId xmlns:a16="http://schemas.microsoft.com/office/drawing/2014/main" id="{B485E5F0-7BA8-430F-4FB9-B1AB36A87FD6}"/>
              </a:ext>
            </a:extLst>
          </p:cNvPr>
          <p:cNvSpPr/>
          <p:nvPr/>
        </p:nvSpPr>
        <p:spPr>
          <a:xfrm>
            <a:off x="2021301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8" name="Forma Livre: Forma 77">
            <a:extLst>
              <a:ext uri="{FF2B5EF4-FFF2-40B4-BE49-F238E27FC236}">
                <a16:creationId xmlns:a16="http://schemas.microsoft.com/office/drawing/2014/main" id="{870F4CB9-B4C5-53ED-BC56-D6642D39F770}"/>
              </a:ext>
            </a:extLst>
          </p:cNvPr>
          <p:cNvSpPr/>
          <p:nvPr/>
        </p:nvSpPr>
        <p:spPr>
          <a:xfrm>
            <a:off x="3994482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7" name="Forma Livre: Forma 76">
            <a:extLst>
              <a:ext uri="{FF2B5EF4-FFF2-40B4-BE49-F238E27FC236}">
                <a16:creationId xmlns:a16="http://schemas.microsoft.com/office/drawing/2014/main" id="{84460FF5-2371-897D-25A8-7E3CCDA852C6}"/>
              </a:ext>
            </a:extLst>
          </p:cNvPr>
          <p:cNvSpPr/>
          <p:nvPr/>
        </p:nvSpPr>
        <p:spPr>
          <a:xfrm>
            <a:off x="80210" y="1"/>
            <a:ext cx="3112168" cy="6857997"/>
          </a:xfrm>
          <a:custGeom>
            <a:avLst/>
            <a:gdLst>
              <a:gd name="connsiteX0" fmla="*/ 1469628 w 3112168"/>
              <a:gd name="connsiteY0" fmla="*/ 0 h 6857997"/>
              <a:gd name="connsiteX1" fmla="*/ 3112168 w 3112168"/>
              <a:gd name="connsiteY1" fmla="*/ 0 h 6857997"/>
              <a:gd name="connsiteX2" fmla="*/ 1642540 w 3112168"/>
              <a:gd name="connsiteY2" fmla="*/ 6857997 h 6857997"/>
              <a:gd name="connsiteX3" fmla="*/ 0 w 3112168"/>
              <a:gd name="connsiteY3" fmla="*/ 6857997 h 6857997"/>
              <a:gd name="connsiteX4" fmla="*/ 1469628 w 3112168"/>
              <a:gd name="connsiteY4" fmla="*/ 0 h 6857997"/>
              <a:gd name="connsiteX5" fmla="*/ 1593519 w 3112168"/>
              <a:gd name="connsiteY5" fmla="*/ 192504 h 6857997"/>
              <a:gd name="connsiteX6" fmla="*/ 208547 w 3112168"/>
              <a:gd name="connsiteY6" fmla="*/ 6665493 h 6857997"/>
              <a:gd name="connsiteX7" fmla="*/ 1518649 w 3112168"/>
              <a:gd name="connsiteY7" fmla="*/ 6665493 h 6857997"/>
              <a:gd name="connsiteX8" fmla="*/ 2903621 w 3112168"/>
              <a:gd name="connsiteY8" fmla="*/ 192504 h 6857997"/>
              <a:gd name="connsiteX9" fmla="*/ 1593519 w 3112168"/>
              <a:gd name="connsiteY9" fmla="*/ 192504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8" h="6857997">
                <a:moveTo>
                  <a:pt x="1469628" y="0"/>
                </a:moveTo>
                <a:lnTo>
                  <a:pt x="3112168" y="0"/>
                </a:lnTo>
                <a:lnTo>
                  <a:pt x="1642540" y="6857997"/>
                </a:lnTo>
                <a:lnTo>
                  <a:pt x="0" y="6857997"/>
                </a:lnTo>
                <a:lnTo>
                  <a:pt x="1469628" y="0"/>
                </a:lnTo>
                <a:close/>
                <a:moveTo>
                  <a:pt x="1593519" y="192504"/>
                </a:moveTo>
                <a:lnTo>
                  <a:pt x="208547" y="6665493"/>
                </a:lnTo>
                <a:lnTo>
                  <a:pt x="1518649" y="6665493"/>
                </a:lnTo>
                <a:lnTo>
                  <a:pt x="2903621" y="192504"/>
                </a:lnTo>
                <a:lnTo>
                  <a:pt x="1593519" y="192504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6" name="Forma Livre: Forma 75">
            <a:extLst>
              <a:ext uri="{FF2B5EF4-FFF2-40B4-BE49-F238E27FC236}">
                <a16:creationId xmlns:a16="http://schemas.microsoft.com/office/drawing/2014/main" id="{F4E23FDB-733D-B3AE-A7F1-B2201261584E}"/>
              </a:ext>
            </a:extLst>
          </p:cNvPr>
          <p:cNvSpPr/>
          <p:nvPr/>
        </p:nvSpPr>
        <p:spPr>
          <a:xfrm>
            <a:off x="1" y="-3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3490926 w 12191999"/>
              <a:gd name="connsiteY1" fmla="*/ 0 h 6858000"/>
              <a:gd name="connsiteX2" fmla="*/ 2021299 w 12191999"/>
              <a:gd name="connsiteY2" fmla="*/ 6857994 h 6858000"/>
              <a:gd name="connsiteX3" fmla="*/ 3663839 w 12191999"/>
              <a:gd name="connsiteY3" fmla="*/ 6857994 h 6858000"/>
              <a:gd name="connsiteX4" fmla="*/ 5133466 w 12191999"/>
              <a:gd name="connsiteY4" fmla="*/ 0 h 6858000"/>
              <a:gd name="connsiteX5" fmla="*/ 5464107 w 12191999"/>
              <a:gd name="connsiteY5" fmla="*/ 0 h 6858000"/>
              <a:gd name="connsiteX6" fmla="*/ 3994480 w 12191999"/>
              <a:gd name="connsiteY6" fmla="*/ 6857994 h 6858000"/>
              <a:gd name="connsiteX7" fmla="*/ 5637020 w 12191999"/>
              <a:gd name="connsiteY7" fmla="*/ 6857994 h 6858000"/>
              <a:gd name="connsiteX8" fmla="*/ 7106647 w 12191999"/>
              <a:gd name="connsiteY8" fmla="*/ 0 h 6858000"/>
              <a:gd name="connsiteX9" fmla="*/ 12191999 w 12191999"/>
              <a:gd name="connsiteY9" fmla="*/ 0 h 6858000"/>
              <a:gd name="connsiteX10" fmla="*/ 12191999 w 12191999"/>
              <a:gd name="connsiteY10" fmla="*/ 6858000 h 6858000"/>
              <a:gd name="connsiteX11" fmla="*/ 1722749 w 12191999"/>
              <a:gd name="connsiteY11" fmla="*/ 6858000 h 6858000"/>
              <a:gd name="connsiteX12" fmla="*/ 3192377 w 12191999"/>
              <a:gd name="connsiteY12" fmla="*/ 3 h 6858000"/>
              <a:gd name="connsiteX13" fmla="*/ 1549837 w 12191999"/>
              <a:gd name="connsiteY13" fmla="*/ 3 h 6858000"/>
              <a:gd name="connsiteX14" fmla="*/ 80209 w 12191999"/>
              <a:gd name="connsiteY14" fmla="*/ 6858000 h 6858000"/>
              <a:gd name="connsiteX15" fmla="*/ 0 w 12191999"/>
              <a:gd name="connsiteY15" fmla="*/ 6858000 h 6858000"/>
              <a:gd name="connsiteX16" fmla="*/ 0 w 12191999"/>
              <a:gd name="connsiteY1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3490926" y="0"/>
                </a:lnTo>
                <a:lnTo>
                  <a:pt x="2021299" y="6857994"/>
                </a:lnTo>
                <a:lnTo>
                  <a:pt x="3663839" y="6857994"/>
                </a:lnTo>
                <a:lnTo>
                  <a:pt x="5133466" y="0"/>
                </a:lnTo>
                <a:lnTo>
                  <a:pt x="5464107" y="0"/>
                </a:lnTo>
                <a:lnTo>
                  <a:pt x="3994480" y="6857994"/>
                </a:lnTo>
                <a:lnTo>
                  <a:pt x="5637020" y="6857994"/>
                </a:lnTo>
                <a:lnTo>
                  <a:pt x="7106647" y="0"/>
                </a:lnTo>
                <a:lnTo>
                  <a:pt x="12191999" y="0"/>
                </a:lnTo>
                <a:lnTo>
                  <a:pt x="12191999" y="6858000"/>
                </a:lnTo>
                <a:lnTo>
                  <a:pt x="1722749" y="6858000"/>
                </a:lnTo>
                <a:lnTo>
                  <a:pt x="3192377" y="3"/>
                </a:lnTo>
                <a:lnTo>
                  <a:pt x="1549837" y="3"/>
                </a:lnTo>
                <a:lnTo>
                  <a:pt x="8020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7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6896070D-1C43-43F1-7CDF-7A25DE3BA421}"/>
              </a:ext>
            </a:extLst>
          </p:cNvPr>
          <p:cNvSpPr txBox="1"/>
          <p:nvPr/>
        </p:nvSpPr>
        <p:spPr>
          <a:xfrm>
            <a:off x="6714699" y="1671793"/>
            <a:ext cx="5477300" cy="206210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NASF:</a:t>
            </a:r>
          </a:p>
          <a:p>
            <a:pPr algn="ctr"/>
            <a:r>
              <a:rPr lang="pt-BR" sz="2800" dirty="0">
                <a:solidFill>
                  <a:srgbClr val="FFFF00"/>
                </a:solidFill>
              </a:rPr>
              <a:t>Descubra como a avaliação multidimensional da pessoa idosa pode transformar sua prática clínica</a:t>
            </a:r>
          </a:p>
        </p:txBody>
      </p:sp>
      <p:pic>
        <p:nvPicPr>
          <p:cNvPr id="81" name="Imagem 80">
            <a:extLst>
              <a:ext uri="{FF2B5EF4-FFF2-40B4-BE49-F238E27FC236}">
                <a16:creationId xmlns:a16="http://schemas.microsoft.com/office/drawing/2014/main" id="{31CB0F0F-A55C-09EA-43E2-6F0D7CCF6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49988" y="-3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643F4BE8-FC75-003D-587E-1D5B4299EF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7" r="7097" b="8500"/>
          <a:stretch>
            <a:fillRect/>
          </a:stretch>
        </p:blipFill>
        <p:spPr>
          <a:xfrm>
            <a:off x="6493710" y="3964429"/>
            <a:ext cx="774000" cy="654318"/>
          </a:xfrm>
          <a:custGeom>
            <a:avLst/>
            <a:gdLst>
              <a:gd name="connsiteX0" fmla="*/ 1266825 w 2533650"/>
              <a:gd name="connsiteY0" fmla="*/ 0 h 2662328"/>
              <a:gd name="connsiteX1" fmla="*/ 2533650 w 2533650"/>
              <a:gd name="connsiteY1" fmla="*/ 1331164 h 2662328"/>
              <a:gd name="connsiteX2" fmla="*/ 1266825 w 2533650"/>
              <a:gd name="connsiteY2" fmla="*/ 2662328 h 2662328"/>
              <a:gd name="connsiteX3" fmla="*/ 0 w 2533650"/>
              <a:gd name="connsiteY3" fmla="*/ 1331164 h 2662328"/>
              <a:gd name="connsiteX4" fmla="*/ 1266825 w 2533650"/>
              <a:gd name="connsiteY4" fmla="*/ 0 h 266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662328">
                <a:moveTo>
                  <a:pt x="1266825" y="0"/>
                </a:moveTo>
                <a:cubicBezTo>
                  <a:pt x="1966473" y="0"/>
                  <a:pt x="2533650" y="595982"/>
                  <a:pt x="2533650" y="1331164"/>
                </a:cubicBezTo>
                <a:cubicBezTo>
                  <a:pt x="2533650" y="2066346"/>
                  <a:pt x="1966473" y="2662328"/>
                  <a:pt x="1266825" y="2662328"/>
                </a:cubicBezTo>
                <a:cubicBezTo>
                  <a:pt x="567177" y="2662328"/>
                  <a:pt x="0" y="2066346"/>
                  <a:pt x="0" y="1331164"/>
                </a:cubicBezTo>
                <a:cubicBezTo>
                  <a:pt x="0" y="595982"/>
                  <a:pt x="567177" y="0"/>
                  <a:pt x="1266825" y="0"/>
                </a:cubicBezTo>
                <a:close/>
              </a:path>
            </a:pathLst>
          </a:custGeom>
          <a:ln w="38100"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</p:pic>
      <p:sp>
        <p:nvSpPr>
          <p:cNvPr id="90" name="CaixaDeTexto 89">
            <a:extLst>
              <a:ext uri="{FF2B5EF4-FFF2-40B4-BE49-F238E27FC236}">
                <a16:creationId xmlns:a16="http://schemas.microsoft.com/office/drawing/2014/main" id="{B42400AA-C7B0-CC1D-D5B6-280FCADFED30}"/>
              </a:ext>
            </a:extLst>
          </p:cNvPr>
          <p:cNvSpPr txBox="1"/>
          <p:nvPr/>
        </p:nvSpPr>
        <p:spPr>
          <a:xfrm>
            <a:off x="8695912" y="6334215"/>
            <a:ext cx="1550621" cy="40011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7227776-EEF5-D65E-DF52-967A8EB41E47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B56599B5-E9E2-B9F5-509E-7A07C031927A}"/>
              </a:ext>
            </a:extLst>
          </p:cNvPr>
          <p:cNvSpPr txBox="1"/>
          <p:nvPr/>
        </p:nvSpPr>
        <p:spPr>
          <a:xfrm>
            <a:off x="6910807" y="3972416"/>
            <a:ext cx="3112167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Técnico da SMS/Granja</a:t>
            </a:r>
          </a:p>
        </p:txBody>
      </p:sp>
      <p:grpSp>
        <p:nvGrpSpPr>
          <p:cNvPr id="102" name="Agrupar 101">
            <a:extLst>
              <a:ext uri="{FF2B5EF4-FFF2-40B4-BE49-F238E27FC236}">
                <a16:creationId xmlns:a16="http://schemas.microsoft.com/office/drawing/2014/main" id="{22AB7F50-02DB-70CA-DB26-B03B14E5DF18}"/>
              </a:ext>
            </a:extLst>
          </p:cNvPr>
          <p:cNvGrpSpPr/>
          <p:nvPr/>
        </p:nvGrpSpPr>
        <p:grpSpPr>
          <a:xfrm>
            <a:off x="6338003" y="5111282"/>
            <a:ext cx="3456864" cy="850005"/>
            <a:chOff x="7748543" y="3451774"/>
            <a:chExt cx="3456864" cy="850005"/>
          </a:xfrm>
        </p:grpSpPr>
        <p:grpSp>
          <p:nvGrpSpPr>
            <p:cNvPr id="100" name="Agrupar 99">
              <a:extLst>
                <a:ext uri="{FF2B5EF4-FFF2-40B4-BE49-F238E27FC236}">
                  <a16:creationId xmlns:a16="http://schemas.microsoft.com/office/drawing/2014/main" id="{F29BE83E-6517-4B98-20E0-EEF59D59AC7E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8EAB50DE-1EA5-849B-AC18-CBFE48B57D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3" name="CaixaDeTexto 92">
                <a:extLst>
                  <a:ext uri="{FF2B5EF4-FFF2-40B4-BE49-F238E27FC236}">
                    <a16:creationId xmlns:a16="http://schemas.microsoft.com/office/drawing/2014/main" id="{EDC96E75-947F-5A69-2A75-C86C609ACB16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F349ED34-9FA5-999D-4BA1-3D6DE7698830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91" name="Freeform 17">
                <a:extLst>
                  <a:ext uri="{FF2B5EF4-FFF2-40B4-BE49-F238E27FC236}">
                    <a16:creationId xmlns:a16="http://schemas.microsoft.com/office/drawing/2014/main" id="{E89AE605-023D-8B08-333E-60D4EB6E73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7" name="CaixaDeTexto 96">
                <a:extLst>
                  <a:ext uri="{FF2B5EF4-FFF2-40B4-BE49-F238E27FC236}">
                    <a16:creationId xmlns:a16="http://schemas.microsoft.com/office/drawing/2014/main" id="{9513ECD6-9434-C748-D772-E031BAF77207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6930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Agrupar 68">
            <a:extLst>
              <a:ext uri="{FF2B5EF4-FFF2-40B4-BE49-F238E27FC236}">
                <a16:creationId xmlns:a16="http://schemas.microsoft.com/office/drawing/2014/main" id="{0A24DC3C-D3FB-9A92-A472-B68FDC5D1251}"/>
              </a:ext>
            </a:extLst>
          </p:cNvPr>
          <p:cNvGrpSpPr/>
          <p:nvPr/>
        </p:nvGrpSpPr>
        <p:grpSpPr>
          <a:xfrm>
            <a:off x="6096000" y="723248"/>
            <a:ext cx="6013147" cy="6060274"/>
            <a:chOff x="2579449" y="115408"/>
            <a:chExt cx="6876703" cy="6820674"/>
          </a:xfrm>
        </p:grpSpPr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E288EFC4-F246-9369-2EB1-C37F6A914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455" t="11539" r="57222" b="71389"/>
            <a:stretch/>
          </p:blipFill>
          <p:spPr>
            <a:xfrm>
              <a:off x="4763601" y="115408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8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1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1" name="Imagem 70">
              <a:extLst>
                <a:ext uri="{FF2B5EF4-FFF2-40B4-BE49-F238E27FC236}">
                  <a16:creationId xmlns:a16="http://schemas.microsoft.com/office/drawing/2014/main" id="{0123822A-9A86-8001-53F8-FCDD9BDE1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44" t="11828" r="37013" b="65425"/>
            <a:stretch/>
          </p:blipFill>
          <p:spPr>
            <a:xfrm>
              <a:off x="6747846" y="141840"/>
              <a:ext cx="2104142" cy="2080919"/>
            </a:xfrm>
            <a:custGeom>
              <a:avLst/>
              <a:gdLst>
                <a:gd name="connsiteX0" fmla="*/ 1196265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10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5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5" y="242"/>
                  </a:moveTo>
                  <a:cubicBezTo>
                    <a:pt x="1281362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10" y="1120014"/>
                  </a:lnTo>
                  <a:cubicBezTo>
                    <a:pt x="-35116" y="1002192"/>
                    <a:pt x="-10231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7" y="2418"/>
                    <a:pt x="1196265" y="242"/>
                  </a:cubicBezTo>
                  <a:close/>
                </a:path>
              </a:pathLst>
            </a:custGeom>
          </p:spPr>
        </p:pic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7CD79A8-6A41-3869-F6FC-DA2219118B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188" t="18951" r="68069" b="58302"/>
            <a:stretch/>
          </p:blipFill>
          <p:spPr>
            <a:xfrm>
              <a:off x="2844952" y="793471"/>
              <a:ext cx="2104142" cy="2080919"/>
            </a:xfrm>
            <a:custGeom>
              <a:avLst/>
              <a:gdLst>
                <a:gd name="connsiteX0" fmla="*/ 1196264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09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4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4" y="242"/>
                  </a:moveTo>
                  <a:cubicBezTo>
                    <a:pt x="1281361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09" y="1120014"/>
                  </a:lnTo>
                  <a:cubicBezTo>
                    <a:pt x="-35116" y="1002192"/>
                    <a:pt x="-10232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6" y="2418"/>
                    <a:pt x="1196264" y="242"/>
                  </a:cubicBezTo>
                  <a:close/>
                </a:path>
              </a:pathLst>
            </a:custGeom>
          </p:spPr>
        </p:pic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F5DB3C88-3A5F-30BC-008C-29993DD884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32" t="25339" r="41517" b="26939"/>
            <a:stretch/>
          </p:blipFill>
          <p:spPr>
            <a:xfrm>
              <a:off x="3906091" y="1377876"/>
              <a:ext cx="4379817" cy="4365667"/>
            </a:xfrm>
            <a:custGeom>
              <a:avLst/>
              <a:gdLst>
                <a:gd name="connsiteX0" fmla="*/ 2430922 w 4379817"/>
                <a:gd name="connsiteY0" fmla="*/ 518 h 4365667"/>
                <a:gd name="connsiteX1" fmla="*/ 2913639 w 4379817"/>
                <a:gd name="connsiteY1" fmla="*/ 230958 h 4365667"/>
                <a:gd name="connsiteX2" fmla="*/ 4268173 w 4379817"/>
                <a:gd name="connsiteY2" fmla="*/ 2062727 h 4365667"/>
                <a:gd name="connsiteX3" fmla="*/ 4148860 w 4379817"/>
                <a:gd name="connsiteY3" fmla="*/ 2859327 h 4365667"/>
                <a:gd name="connsiteX4" fmla="*/ 2262778 w 4379817"/>
                <a:gd name="connsiteY4" fmla="*/ 4254023 h 4365667"/>
                <a:gd name="connsiteX5" fmla="*/ 1466179 w 4379817"/>
                <a:gd name="connsiteY5" fmla="*/ 4134710 h 4365667"/>
                <a:gd name="connsiteX6" fmla="*/ 111645 w 4379817"/>
                <a:gd name="connsiteY6" fmla="*/ 2302941 h 4365667"/>
                <a:gd name="connsiteX7" fmla="*/ 230957 w 4379817"/>
                <a:gd name="connsiteY7" fmla="*/ 1506341 h 4365667"/>
                <a:gd name="connsiteX8" fmla="*/ 2117039 w 4379817"/>
                <a:gd name="connsiteY8" fmla="*/ 111645 h 4365667"/>
                <a:gd name="connsiteX9" fmla="*/ 2430922 w 4379817"/>
                <a:gd name="connsiteY9" fmla="*/ 518 h 436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79817" h="4365667">
                  <a:moveTo>
                    <a:pt x="2430922" y="518"/>
                  </a:moveTo>
                  <a:cubicBezTo>
                    <a:pt x="2613596" y="-7264"/>
                    <a:pt x="2796747" y="72881"/>
                    <a:pt x="2913639" y="230958"/>
                  </a:cubicBezTo>
                  <a:lnTo>
                    <a:pt x="4268173" y="2062727"/>
                  </a:lnTo>
                  <a:cubicBezTo>
                    <a:pt x="4455201" y="2315650"/>
                    <a:pt x="4401783" y="2672299"/>
                    <a:pt x="4148860" y="2859327"/>
                  </a:cubicBezTo>
                  <a:lnTo>
                    <a:pt x="2262778" y="4254023"/>
                  </a:lnTo>
                  <a:cubicBezTo>
                    <a:pt x="2009856" y="4441051"/>
                    <a:pt x="1653207" y="4387633"/>
                    <a:pt x="1466179" y="4134710"/>
                  </a:cubicBezTo>
                  <a:lnTo>
                    <a:pt x="111645" y="2302941"/>
                  </a:lnTo>
                  <a:cubicBezTo>
                    <a:pt x="-75383" y="2050018"/>
                    <a:pt x="-21965" y="1693369"/>
                    <a:pt x="230957" y="1506341"/>
                  </a:cubicBezTo>
                  <a:lnTo>
                    <a:pt x="2117039" y="111645"/>
                  </a:lnTo>
                  <a:cubicBezTo>
                    <a:pt x="2211885" y="41510"/>
                    <a:pt x="2321318" y="5187"/>
                    <a:pt x="2430922" y="518"/>
                  </a:cubicBezTo>
                  <a:close/>
                </a:path>
              </a:pathLst>
            </a:custGeom>
          </p:spPr>
        </p:pic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AA2F99E9-29D5-5BCE-A3B3-8570DCC54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472" t="33808" r="32205" b="49120"/>
            <a:stretch/>
          </p:blipFill>
          <p:spPr>
            <a:xfrm>
              <a:off x="7907545" y="215263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2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2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4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5" name="Imagem 74">
              <a:extLst>
                <a:ext uri="{FF2B5EF4-FFF2-40B4-BE49-F238E27FC236}">
                  <a16:creationId xmlns:a16="http://schemas.microsoft.com/office/drawing/2014/main" id="{FD4D584C-36F3-8138-EA66-1D36D3A60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76" t="48588" r="74602" b="34340"/>
            <a:stretch/>
          </p:blipFill>
          <p:spPr>
            <a:xfrm>
              <a:off x="2579449" y="350468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DA1609E8-9387-3350-E16C-93E1B0F45D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841" t="55153" r="32416" b="22100"/>
            <a:stretch/>
          </p:blipFill>
          <p:spPr>
            <a:xfrm>
              <a:off x="7325576" y="4105287"/>
              <a:ext cx="2104142" cy="2080918"/>
            </a:xfrm>
            <a:custGeom>
              <a:avLst/>
              <a:gdLst>
                <a:gd name="connsiteX0" fmla="*/ 1196264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10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4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4" y="241"/>
                  </a:moveTo>
                  <a:cubicBezTo>
                    <a:pt x="1281361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10" y="1120013"/>
                  </a:lnTo>
                  <a:cubicBezTo>
                    <a:pt x="-35116" y="1002191"/>
                    <a:pt x="-10231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6" y="2417"/>
                    <a:pt x="1196264" y="241"/>
                  </a:cubicBezTo>
                  <a:close/>
                </a:path>
              </a:pathLst>
            </a:custGeom>
          </p:spPr>
        </p:pic>
        <p:pic>
          <p:nvPicPr>
            <p:cNvPr id="77" name="Imagem 76">
              <a:extLst>
                <a:ext uri="{FF2B5EF4-FFF2-40B4-BE49-F238E27FC236}">
                  <a16:creationId xmlns:a16="http://schemas.microsoft.com/office/drawing/2014/main" id="{B83BACBC-1965-598A-18EA-5DBF4A51C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550" t="61905" r="64707" b="15348"/>
            <a:stretch/>
          </p:blipFill>
          <p:spPr>
            <a:xfrm>
              <a:off x="3267447" y="4722992"/>
              <a:ext cx="2104142" cy="2080918"/>
            </a:xfrm>
            <a:custGeom>
              <a:avLst/>
              <a:gdLst>
                <a:gd name="connsiteX0" fmla="*/ 1196265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09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5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5" y="241"/>
                  </a:moveTo>
                  <a:cubicBezTo>
                    <a:pt x="1281362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09" y="1120013"/>
                  </a:lnTo>
                  <a:cubicBezTo>
                    <a:pt x="-35116" y="1002191"/>
                    <a:pt x="-10232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7" y="2417"/>
                    <a:pt x="1196265" y="241"/>
                  </a:cubicBezTo>
                  <a:close/>
                </a:path>
              </a:pathLst>
            </a:custGeom>
          </p:spPr>
        </p:pic>
        <p:pic>
          <p:nvPicPr>
            <p:cNvPr id="78" name="Imagem 77">
              <a:extLst>
                <a:ext uri="{FF2B5EF4-FFF2-40B4-BE49-F238E27FC236}">
                  <a16:creationId xmlns:a16="http://schemas.microsoft.com/office/drawing/2014/main" id="{8E3FF8D0-7D49-B961-396A-4D3960D10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0161" t="69025" r="47516" b="13903"/>
            <a:stretch/>
          </p:blipFill>
          <p:spPr>
            <a:xfrm>
              <a:off x="5983368" y="5374333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</p:grpSp>
      <p:grpSp>
        <p:nvGrpSpPr>
          <p:cNvPr id="63" name="Agrupar 62">
            <a:extLst>
              <a:ext uri="{FF2B5EF4-FFF2-40B4-BE49-F238E27FC236}">
                <a16:creationId xmlns:a16="http://schemas.microsoft.com/office/drawing/2014/main" id="{789AF91F-D4E0-BE81-1AAD-1E09DC5ECFE4}"/>
              </a:ext>
            </a:extLst>
          </p:cNvPr>
          <p:cNvGrpSpPr/>
          <p:nvPr/>
        </p:nvGrpSpPr>
        <p:grpSpPr>
          <a:xfrm>
            <a:off x="-770021" y="-385012"/>
            <a:ext cx="10295743" cy="7243011"/>
            <a:chOff x="-727985" y="-285379"/>
            <a:chExt cx="10253707" cy="6989342"/>
          </a:xfrm>
        </p:grpSpPr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893ED4D2-466C-677E-40AD-76F486D5790A}"/>
                </a:ext>
              </a:extLst>
            </p:cNvPr>
            <p:cNvSpPr/>
            <p:nvPr/>
          </p:nvSpPr>
          <p:spPr>
            <a:xfrm rot="20835413">
              <a:off x="1384071" y="570220"/>
              <a:ext cx="7138020" cy="5670586"/>
            </a:xfrm>
            <a:custGeom>
              <a:avLst/>
              <a:gdLst>
                <a:gd name="connsiteX0" fmla="*/ 6470703 w 7138020"/>
                <a:gd name="connsiteY0" fmla="*/ 0 h 5670586"/>
                <a:gd name="connsiteX1" fmla="*/ 7138020 w 7138020"/>
                <a:gd name="connsiteY1" fmla="*/ 150914 h 5670586"/>
                <a:gd name="connsiteX2" fmla="*/ 454357 w 7138020"/>
                <a:gd name="connsiteY2" fmla="*/ 5670586 h 5670586"/>
                <a:gd name="connsiteX3" fmla="*/ 0 w 7138020"/>
                <a:gd name="connsiteY3" fmla="*/ 5567833 h 5670586"/>
                <a:gd name="connsiteX4" fmla="*/ 0 w 7138020"/>
                <a:gd name="connsiteY4" fmla="*/ 5343800 h 5670586"/>
                <a:gd name="connsiteX5" fmla="*/ 6470703 w 7138020"/>
                <a:gd name="connsiteY5" fmla="*/ 0 h 5670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38020" h="5670586">
                  <a:moveTo>
                    <a:pt x="6470703" y="0"/>
                  </a:moveTo>
                  <a:lnTo>
                    <a:pt x="7138020" y="150914"/>
                  </a:lnTo>
                  <a:lnTo>
                    <a:pt x="454357" y="5670586"/>
                  </a:lnTo>
                  <a:lnTo>
                    <a:pt x="0" y="5567833"/>
                  </a:lnTo>
                  <a:lnTo>
                    <a:pt x="0" y="5343800"/>
                  </a:lnTo>
                  <a:lnTo>
                    <a:pt x="6470703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925D4D06-096F-15D8-4133-32AEF0328EF7}"/>
                </a:ext>
              </a:extLst>
            </p:cNvPr>
            <p:cNvSpPr/>
            <p:nvPr/>
          </p:nvSpPr>
          <p:spPr>
            <a:xfrm rot="20835413">
              <a:off x="1996855" y="563704"/>
              <a:ext cx="7528867" cy="5729426"/>
            </a:xfrm>
            <a:custGeom>
              <a:avLst/>
              <a:gdLst>
                <a:gd name="connsiteX0" fmla="*/ 6639869 w 7528867"/>
                <a:gd name="connsiteY0" fmla="*/ 0 h 5729426"/>
                <a:gd name="connsiteX1" fmla="*/ 7528867 w 7528867"/>
                <a:gd name="connsiteY1" fmla="*/ 201047 h 5729426"/>
                <a:gd name="connsiteX2" fmla="*/ 2865168 w 7528867"/>
                <a:gd name="connsiteY2" fmla="*/ 4084900 h 5729426"/>
                <a:gd name="connsiteX3" fmla="*/ 883707 w 7528867"/>
                <a:gd name="connsiteY3" fmla="*/ 5729426 h 5729426"/>
                <a:gd name="connsiteX4" fmla="*/ 0 w 7528867"/>
                <a:gd name="connsiteY4" fmla="*/ 5529575 h 5729426"/>
                <a:gd name="connsiteX5" fmla="*/ 6639869 w 7528867"/>
                <a:gd name="connsiteY5" fmla="*/ 0 h 572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28867" h="5729426">
                  <a:moveTo>
                    <a:pt x="6639869" y="0"/>
                  </a:moveTo>
                  <a:lnTo>
                    <a:pt x="7528867" y="201047"/>
                  </a:lnTo>
                  <a:lnTo>
                    <a:pt x="2865168" y="4084900"/>
                  </a:lnTo>
                  <a:lnTo>
                    <a:pt x="883707" y="5729426"/>
                  </a:lnTo>
                  <a:lnTo>
                    <a:pt x="0" y="5529575"/>
                  </a:lnTo>
                  <a:lnTo>
                    <a:pt x="6639869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7BFC410A-406E-077C-9C90-96ECCC4376EC}"/>
                </a:ext>
              </a:extLst>
            </p:cNvPr>
            <p:cNvSpPr/>
            <p:nvPr/>
          </p:nvSpPr>
          <p:spPr>
            <a:xfrm rot="20835413">
              <a:off x="-727985" y="-285379"/>
              <a:ext cx="8475744" cy="6733791"/>
            </a:xfrm>
            <a:custGeom>
              <a:avLst/>
              <a:gdLst>
                <a:gd name="connsiteX0" fmla="*/ 3320074 w 8475744"/>
                <a:gd name="connsiteY0" fmla="*/ 0 h 6733791"/>
                <a:gd name="connsiteX1" fmla="*/ 8475744 w 8475744"/>
                <a:gd name="connsiteY1" fmla="*/ 1165958 h 6733791"/>
                <a:gd name="connsiteX2" fmla="*/ 2005041 w 8475744"/>
                <a:gd name="connsiteY2" fmla="*/ 6509758 h 6733791"/>
                <a:gd name="connsiteX3" fmla="*/ 2005041 w 8475744"/>
                <a:gd name="connsiteY3" fmla="*/ 6733791 h 6733791"/>
                <a:gd name="connsiteX4" fmla="*/ 0 w 8475744"/>
                <a:gd name="connsiteY4" fmla="*/ 6280349 h 6733791"/>
                <a:gd name="connsiteX5" fmla="*/ 1127038 w 8475744"/>
                <a:gd name="connsiteY5" fmla="*/ 1296777 h 6733791"/>
                <a:gd name="connsiteX6" fmla="*/ 3320074 w 8475744"/>
                <a:gd name="connsiteY6" fmla="*/ 0 h 6733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75744" h="6733791">
                  <a:moveTo>
                    <a:pt x="3320074" y="0"/>
                  </a:moveTo>
                  <a:lnTo>
                    <a:pt x="8475744" y="1165958"/>
                  </a:lnTo>
                  <a:lnTo>
                    <a:pt x="2005041" y="6509758"/>
                  </a:lnTo>
                  <a:lnTo>
                    <a:pt x="2005041" y="6733791"/>
                  </a:lnTo>
                  <a:lnTo>
                    <a:pt x="0" y="6280349"/>
                  </a:lnTo>
                  <a:lnTo>
                    <a:pt x="1127038" y="1296777"/>
                  </a:lnTo>
                  <a:lnTo>
                    <a:pt x="3320074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5E2B4937-3E51-2D9D-8A28-46ED38FC8FEC}"/>
                </a:ext>
              </a:extLst>
            </p:cNvPr>
            <p:cNvSpPr/>
            <p:nvPr/>
          </p:nvSpPr>
          <p:spPr>
            <a:xfrm rot="20835413">
              <a:off x="1851702" y="658904"/>
              <a:ext cx="6773336" cy="5549855"/>
            </a:xfrm>
            <a:custGeom>
              <a:avLst/>
              <a:gdLst>
                <a:gd name="connsiteX0" fmla="*/ 6683663 w 6773336"/>
                <a:gd name="connsiteY0" fmla="*/ 0 h 5549855"/>
                <a:gd name="connsiteX1" fmla="*/ 6773336 w 6773336"/>
                <a:gd name="connsiteY1" fmla="*/ 20280 h 5549855"/>
                <a:gd name="connsiteX2" fmla="*/ 133467 w 6773336"/>
                <a:gd name="connsiteY2" fmla="*/ 5549855 h 5549855"/>
                <a:gd name="connsiteX3" fmla="*/ 0 w 6773336"/>
                <a:gd name="connsiteY3" fmla="*/ 5519672 h 5549855"/>
                <a:gd name="connsiteX4" fmla="*/ 6683663 w 6773336"/>
                <a:gd name="connsiteY4" fmla="*/ 0 h 554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73336" h="5549855">
                  <a:moveTo>
                    <a:pt x="6683663" y="0"/>
                  </a:moveTo>
                  <a:lnTo>
                    <a:pt x="6773336" y="20280"/>
                  </a:lnTo>
                  <a:lnTo>
                    <a:pt x="133467" y="5549855"/>
                  </a:lnTo>
                  <a:lnTo>
                    <a:pt x="0" y="5519672"/>
                  </a:lnTo>
                  <a:lnTo>
                    <a:pt x="6683663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75AED103-44F4-979E-1C9A-59FC7D10AB9F}"/>
                </a:ext>
              </a:extLst>
            </p:cNvPr>
            <p:cNvSpPr/>
            <p:nvPr/>
          </p:nvSpPr>
          <p:spPr>
            <a:xfrm rot="20835413">
              <a:off x="4667381" y="465151"/>
              <a:ext cx="4676187" cy="3883853"/>
            </a:xfrm>
            <a:custGeom>
              <a:avLst/>
              <a:gdLst>
                <a:gd name="connsiteX0" fmla="*/ 4663699 w 4676187"/>
                <a:gd name="connsiteY0" fmla="*/ 0 h 3883853"/>
                <a:gd name="connsiteX1" fmla="*/ 4676187 w 4676187"/>
                <a:gd name="connsiteY1" fmla="*/ 2824 h 3883853"/>
                <a:gd name="connsiteX2" fmla="*/ 0 w 4676187"/>
                <a:gd name="connsiteY2" fmla="*/ 3883853 h 3883853"/>
                <a:gd name="connsiteX3" fmla="*/ 4663699 w 4676187"/>
                <a:gd name="connsiteY3" fmla="*/ 0 h 388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6187" h="3883853">
                  <a:moveTo>
                    <a:pt x="4663699" y="0"/>
                  </a:moveTo>
                  <a:lnTo>
                    <a:pt x="4676187" y="2824"/>
                  </a:lnTo>
                  <a:lnTo>
                    <a:pt x="0" y="3883853"/>
                  </a:lnTo>
                  <a:lnTo>
                    <a:pt x="4663699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grpSp>
          <p:nvGrpSpPr>
            <p:cNvPr id="62" name="Agrupar 61">
              <a:extLst>
                <a:ext uri="{FF2B5EF4-FFF2-40B4-BE49-F238E27FC236}">
                  <a16:creationId xmlns:a16="http://schemas.microsoft.com/office/drawing/2014/main" id="{90F5D15F-3B35-D4F7-9FDB-69328CF3CC8F}"/>
                </a:ext>
              </a:extLst>
            </p:cNvPr>
            <p:cNvGrpSpPr/>
            <p:nvPr/>
          </p:nvGrpSpPr>
          <p:grpSpPr>
            <a:xfrm>
              <a:off x="-372091" y="-68725"/>
              <a:ext cx="4153952" cy="6772688"/>
              <a:chOff x="-372091" y="-68725"/>
              <a:chExt cx="4153952" cy="6772688"/>
            </a:xfrm>
          </p:grpSpPr>
          <p:sp>
            <p:nvSpPr>
              <p:cNvPr id="41" name="Forma Livre: Forma 40">
                <a:extLst>
                  <a:ext uri="{FF2B5EF4-FFF2-40B4-BE49-F238E27FC236}">
                    <a16:creationId xmlns:a16="http://schemas.microsoft.com/office/drawing/2014/main" id="{32D78B49-F15A-9A26-69BF-9DAAB39254DF}"/>
                  </a:ext>
                </a:extLst>
              </p:cNvPr>
              <p:cNvSpPr/>
              <p:nvPr/>
            </p:nvSpPr>
            <p:spPr>
              <a:xfrm rot="20835413">
                <a:off x="-92651" y="48781"/>
                <a:ext cx="1320380" cy="865362"/>
              </a:xfrm>
              <a:custGeom>
                <a:avLst/>
                <a:gdLst>
                  <a:gd name="connsiteX0" fmla="*/ 929657 w 1320380"/>
                  <a:gd name="connsiteY0" fmla="*/ 0 h 865362"/>
                  <a:gd name="connsiteX1" fmla="*/ 1320380 w 1320380"/>
                  <a:gd name="connsiteY1" fmla="*/ 88363 h 865362"/>
                  <a:gd name="connsiteX2" fmla="*/ 0 w 1320380"/>
                  <a:gd name="connsiteY2" fmla="*/ 865362 h 865362"/>
                  <a:gd name="connsiteX3" fmla="*/ 83031 w 1320380"/>
                  <a:gd name="connsiteY3" fmla="*/ 498211 h 865362"/>
                  <a:gd name="connsiteX4" fmla="*/ 929657 w 1320380"/>
                  <a:gd name="connsiteY4" fmla="*/ 0 h 86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0380" h="865362">
                    <a:moveTo>
                      <a:pt x="929657" y="0"/>
                    </a:moveTo>
                    <a:lnTo>
                      <a:pt x="1320380" y="88363"/>
                    </a:lnTo>
                    <a:lnTo>
                      <a:pt x="0" y="865362"/>
                    </a:lnTo>
                    <a:lnTo>
                      <a:pt x="83031" y="498211"/>
                    </a:lnTo>
                    <a:lnTo>
                      <a:pt x="929657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Forma Livre: Forma 39">
                <a:extLst>
                  <a:ext uri="{FF2B5EF4-FFF2-40B4-BE49-F238E27FC236}">
                    <a16:creationId xmlns:a16="http://schemas.microsoft.com/office/drawing/2014/main" id="{D079F126-5D3D-943F-1AD2-B4F946A8B6D4}"/>
                  </a:ext>
                </a:extLst>
              </p:cNvPr>
              <p:cNvSpPr/>
              <p:nvPr/>
            </p:nvSpPr>
            <p:spPr>
              <a:xfrm rot="20835413">
                <a:off x="-164680" y="103211"/>
                <a:ext cx="2193036" cy="1420997"/>
              </a:xfrm>
              <a:custGeom>
                <a:avLst/>
                <a:gdLst>
                  <a:gd name="connsiteX0" fmla="*/ 1643758 w 2193036"/>
                  <a:gd name="connsiteY0" fmla="*/ 0 h 1420997"/>
                  <a:gd name="connsiteX1" fmla="*/ 2193036 w 2193036"/>
                  <a:gd name="connsiteY1" fmla="*/ 124220 h 1420997"/>
                  <a:gd name="connsiteX2" fmla="*/ 0 w 2193036"/>
                  <a:gd name="connsiteY2" fmla="*/ 1420997 h 1420997"/>
                  <a:gd name="connsiteX3" fmla="*/ 117221 w 2193036"/>
                  <a:gd name="connsiteY3" fmla="*/ 902665 h 1420997"/>
                  <a:gd name="connsiteX4" fmla="*/ 1643758 w 2193036"/>
                  <a:gd name="connsiteY4" fmla="*/ 0 h 1420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3036" h="1420997">
                    <a:moveTo>
                      <a:pt x="1643758" y="0"/>
                    </a:moveTo>
                    <a:lnTo>
                      <a:pt x="2193036" y="124220"/>
                    </a:lnTo>
                    <a:lnTo>
                      <a:pt x="0" y="1420997"/>
                    </a:lnTo>
                    <a:lnTo>
                      <a:pt x="117221" y="902665"/>
                    </a:lnTo>
                    <a:lnTo>
                      <a:pt x="1643758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Forma Livre: Forma 32">
                <a:extLst>
                  <a:ext uri="{FF2B5EF4-FFF2-40B4-BE49-F238E27FC236}">
                    <a16:creationId xmlns:a16="http://schemas.microsoft.com/office/drawing/2014/main" id="{2E166D90-4AA9-F698-16FF-D127EEB33EEF}"/>
                  </a:ext>
                </a:extLst>
              </p:cNvPr>
              <p:cNvSpPr/>
              <p:nvPr/>
            </p:nvSpPr>
            <p:spPr>
              <a:xfrm rot="20835413">
                <a:off x="-63740" y="-68725"/>
                <a:ext cx="846626" cy="656119"/>
              </a:xfrm>
              <a:custGeom>
                <a:avLst/>
                <a:gdLst>
                  <a:gd name="connsiteX0" fmla="*/ 148382 w 846626"/>
                  <a:gd name="connsiteY0" fmla="*/ 0 h 656119"/>
                  <a:gd name="connsiteX1" fmla="*/ 846626 w 846626"/>
                  <a:gd name="connsiteY1" fmla="*/ 157908 h 656119"/>
                  <a:gd name="connsiteX2" fmla="*/ 0 w 846626"/>
                  <a:gd name="connsiteY2" fmla="*/ 656119 h 656119"/>
                  <a:gd name="connsiteX3" fmla="*/ 148382 w 846626"/>
                  <a:gd name="connsiteY3" fmla="*/ 0 h 65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6626" h="656119">
                    <a:moveTo>
                      <a:pt x="148382" y="0"/>
                    </a:moveTo>
                    <a:lnTo>
                      <a:pt x="846626" y="157908"/>
                    </a:lnTo>
                    <a:lnTo>
                      <a:pt x="0" y="656119"/>
                    </a:lnTo>
                    <a:lnTo>
                      <a:pt x="148382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217154D1-764E-BB74-180A-0199F5176402}"/>
                  </a:ext>
                </a:extLst>
              </p:cNvPr>
              <p:cNvSpPr/>
              <p:nvPr/>
            </p:nvSpPr>
            <p:spPr>
              <a:xfrm rot="20835413">
                <a:off x="-103523" y="119477"/>
                <a:ext cx="1526537" cy="940904"/>
              </a:xfrm>
              <a:custGeom>
                <a:avLst/>
                <a:gdLst>
                  <a:gd name="connsiteX0" fmla="*/ 1357448 w 1526537"/>
                  <a:gd name="connsiteY0" fmla="*/ 0 h 940904"/>
                  <a:gd name="connsiteX1" fmla="*/ 1526537 w 1526537"/>
                  <a:gd name="connsiteY1" fmla="*/ 38239 h 940904"/>
                  <a:gd name="connsiteX2" fmla="*/ 0 w 1526537"/>
                  <a:gd name="connsiteY2" fmla="*/ 940904 h 940904"/>
                  <a:gd name="connsiteX3" fmla="*/ 37068 w 1526537"/>
                  <a:gd name="connsiteY3" fmla="*/ 776999 h 940904"/>
                  <a:gd name="connsiteX4" fmla="*/ 1357448 w 1526537"/>
                  <a:gd name="connsiteY4" fmla="*/ 0 h 940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537" h="940904">
                    <a:moveTo>
                      <a:pt x="1357448" y="0"/>
                    </a:moveTo>
                    <a:lnTo>
                      <a:pt x="1526537" y="38239"/>
                    </a:lnTo>
                    <a:lnTo>
                      <a:pt x="0" y="940904"/>
                    </a:lnTo>
                    <a:lnTo>
                      <a:pt x="37068" y="776999"/>
                    </a:lnTo>
                    <a:lnTo>
                      <a:pt x="1357448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2C6FC95F-B9F0-BDC5-26B0-EF4864DC0B62}"/>
                  </a:ext>
                </a:extLst>
              </p:cNvPr>
              <p:cNvGrpSpPr/>
              <p:nvPr/>
            </p:nvGrpSpPr>
            <p:grpSpPr>
              <a:xfrm>
                <a:off x="71949" y="3241917"/>
                <a:ext cx="3709912" cy="1064861"/>
                <a:chOff x="71949" y="2792741"/>
                <a:chExt cx="3709912" cy="1064861"/>
              </a:xfrm>
            </p:grpSpPr>
            <p:pic>
              <p:nvPicPr>
                <p:cNvPr id="48" name="Imagem 47">
                  <a:extLst>
                    <a:ext uri="{FF2B5EF4-FFF2-40B4-BE49-F238E27FC236}">
                      <a16:creationId xmlns:a16="http://schemas.microsoft.com/office/drawing/2014/main" id="{1A506276-169E-282B-FC9D-38E5B11A8E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71949" y="2792741"/>
                  <a:ext cx="1005636" cy="1064861"/>
                </a:xfrm>
                <a:custGeom>
                  <a:avLst/>
                  <a:gdLst>
                    <a:gd name="connsiteX0" fmla="*/ 1271831 w 2543662"/>
                    <a:gd name="connsiteY0" fmla="*/ 0 h 2676539"/>
                    <a:gd name="connsiteX1" fmla="*/ 2543662 w 2543662"/>
                    <a:gd name="connsiteY1" fmla="*/ 1338270 h 2676539"/>
                    <a:gd name="connsiteX2" fmla="*/ 1401868 w 2543662"/>
                    <a:gd name="connsiteY2" fmla="*/ 2669631 h 2676539"/>
                    <a:gd name="connsiteX3" fmla="*/ 1271850 w 2543662"/>
                    <a:gd name="connsiteY3" fmla="*/ 2676539 h 2676539"/>
                    <a:gd name="connsiteX4" fmla="*/ 1271812 w 2543662"/>
                    <a:gd name="connsiteY4" fmla="*/ 2676539 h 2676539"/>
                    <a:gd name="connsiteX5" fmla="*/ 1141794 w 2543662"/>
                    <a:gd name="connsiteY5" fmla="*/ 2669631 h 2676539"/>
                    <a:gd name="connsiteX6" fmla="*/ 0 w 2543662"/>
                    <a:gd name="connsiteY6" fmla="*/ 1338270 h 2676539"/>
                    <a:gd name="connsiteX7" fmla="*/ 1271831 w 2543662"/>
                    <a:gd name="connsiteY7" fmla="*/ 0 h 2676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43662" h="2676539">
                      <a:moveTo>
                        <a:pt x="1271831" y="0"/>
                      </a:moveTo>
                      <a:cubicBezTo>
                        <a:pt x="1974244" y="0"/>
                        <a:pt x="2543662" y="599164"/>
                        <a:pt x="2543662" y="1338270"/>
                      </a:cubicBezTo>
                      <a:cubicBezTo>
                        <a:pt x="2543662" y="2031182"/>
                        <a:pt x="2043197" y="2601098"/>
                        <a:pt x="1401868" y="2669631"/>
                      </a:cubicBezTo>
                      <a:lnTo>
                        <a:pt x="1271850" y="2676539"/>
                      </a:lnTo>
                      <a:lnTo>
                        <a:pt x="1271812" y="2676539"/>
                      </a:lnTo>
                      <a:lnTo>
                        <a:pt x="1141794" y="2669631"/>
                      </a:lnTo>
                      <a:cubicBezTo>
                        <a:pt x="500465" y="2601098"/>
                        <a:pt x="0" y="2031182"/>
                        <a:pt x="0" y="1338270"/>
                      </a:cubicBezTo>
                      <a:cubicBezTo>
                        <a:pt x="0" y="599164"/>
                        <a:pt x="569418" y="0"/>
                        <a:pt x="1271831" y="0"/>
                      </a:cubicBezTo>
                      <a:close/>
                    </a:path>
                  </a:pathLst>
                </a:custGeom>
              </p:spPr>
            </p:pic>
            <p:sp>
              <p:nvSpPr>
                <p:cNvPr id="49" name="CaixaDeTexto 48">
                  <a:extLst>
                    <a:ext uri="{FF2B5EF4-FFF2-40B4-BE49-F238E27FC236}">
                      <a16:creationId xmlns:a16="http://schemas.microsoft.com/office/drawing/2014/main" id="{761467D8-F5AC-7326-4C90-545E2B114128}"/>
                    </a:ext>
                  </a:extLst>
                </p:cNvPr>
                <p:cNvSpPr txBox="1"/>
                <p:nvPr/>
              </p:nvSpPr>
              <p:spPr>
                <a:xfrm>
                  <a:off x="1145453" y="2921575"/>
                  <a:ext cx="2636408" cy="70788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SECRETARIA MUNICIPAL DE SAÚDE DE GRANJA</a:t>
                  </a:r>
                </a:p>
              </p:txBody>
            </p:sp>
          </p:grpSp>
          <p:sp>
            <p:nvSpPr>
              <p:cNvPr id="50" name="CaixaDeTexto 49">
                <a:extLst>
                  <a:ext uri="{FF2B5EF4-FFF2-40B4-BE49-F238E27FC236}">
                    <a16:creationId xmlns:a16="http://schemas.microsoft.com/office/drawing/2014/main" id="{AA93E1B8-F390-EE50-C590-610E50E21658}"/>
                  </a:ext>
                </a:extLst>
              </p:cNvPr>
              <p:cNvSpPr txBox="1"/>
              <p:nvPr/>
            </p:nvSpPr>
            <p:spPr>
              <a:xfrm>
                <a:off x="-372091" y="6242298"/>
                <a:ext cx="2777377" cy="46166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4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MARÇO - 2023</a:t>
                </a:r>
              </a:p>
            </p:txBody>
          </p:sp>
          <p:grpSp>
            <p:nvGrpSpPr>
              <p:cNvPr id="61" name="Agrupar 60">
                <a:extLst>
                  <a:ext uri="{FF2B5EF4-FFF2-40B4-BE49-F238E27FC236}">
                    <a16:creationId xmlns:a16="http://schemas.microsoft.com/office/drawing/2014/main" id="{AB30EE01-E713-8509-54D7-FF1B27F8D29B}"/>
                  </a:ext>
                </a:extLst>
              </p:cNvPr>
              <p:cNvGrpSpPr/>
              <p:nvPr/>
            </p:nvGrpSpPr>
            <p:grpSpPr>
              <a:xfrm>
                <a:off x="116033" y="4551570"/>
                <a:ext cx="3499203" cy="1007442"/>
                <a:chOff x="116033" y="4551570"/>
                <a:chExt cx="3499203" cy="1007442"/>
              </a:xfrm>
            </p:grpSpPr>
            <p:pic>
              <p:nvPicPr>
                <p:cNvPr id="42" name="Imagem 41">
                  <a:extLst>
                    <a:ext uri="{FF2B5EF4-FFF2-40B4-BE49-F238E27FC236}">
                      <a16:creationId xmlns:a16="http://schemas.microsoft.com/office/drawing/2014/main" id="{50C3E23E-0D4F-0F2E-69ED-680806B040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97" r="7097" b="8500"/>
                <a:stretch>
                  <a:fillRect/>
                </a:stretch>
              </p:blipFill>
              <p:spPr>
                <a:xfrm>
                  <a:off x="116033" y="4551570"/>
                  <a:ext cx="958749" cy="1007442"/>
                </a:xfrm>
                <a:custGeom>
                  <a:avLst/>
                  <a:gdLst>
                    <a:gd name="connsiteX0" fmla="*/ 1266825 w 2533650"/>
                    <a:gd name="connsiteY0" fmla="*/ 0 h 2662328"/>
                    <a:gd name="connsiteX1" fmla="*/ 2533650 w 2533650"/>
                    <a:gd name="connsiteY1" fmla="*/ 1331164 h 2662328"/>
                    <a:gd name="connsiteX2" fmla="*/ 1266825 w 2533650"/>
                    <a:gd name="connsiteY2" fmla="*/ 2662328 h 2662328"/>
                    <a:gd name="connsiteX3" fmla="*/ 0 w 2533650"/>
                    <a:gd name="connsiteY3" fmla="*/ 1331164 h 2662328"/>
                    <a:gd name="connsiteX4" fmla="*/ 1266825 w 2533650"/>
                    <a:gd name="connsiteY4" fmla="*/ 0 h 266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3650" h="2662328">
                      <a:moveTo>
                        <a:pt x="1266825" y="0"/>
                      </a:moveTo>
                      <a:cubicBezTo>
                        <a:pt x="1966473" y="0"/>
                        <a:pt x="2533650" y="595982"/>
                        <a:pt x="2533650" y="1331164"/>
                      </a:cubicBezTo>
                      <a:cubicBezTo>
                        <a:pt x="2533650" y="2066346"/>
                        <a:pt x="1966473" y="2662328"/>
                        <a:pt x="1266825" y="2662328"/>
                      </a:cubicBezTo>
                      <a:cubicBezTo>
                        <a:pt x="567177" y="2662328"/>
                        <a:pt x="0" y="2066346"/>
                        <a:pt x="0" y="1331164"/>
                      </a:cubicBezTo>
                      <a:cubicBezTo>
                        <a:pt x="0" y="595982"/>
                        <a:pt x="567177" y="0"/>
                        <a:pt x="1266825" y="0"/>
                      </a:cubicBezTo>
                      <a:close/>
                    </a:path>
                  </a:pathLst>
                </a:custGeom>
                <a:ln w="38100"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</p:pic>
            <p:sp>
              <p:nvSpPr>
                <p:cNvPr id="59" name="CaixaDeTexto 58">
                  <a:extLst>
                    <a:ext uri="{FF2B5EF4-FFF2-40B4-BE49-F238E27FC236}">
                      <a16:creationId xmlns:a16="http://schemas.microsoft.com/office/drawing/2014/main" id="{E9883CF2-866E-D2C4-2313-2B4B19DE6030}"/>
                    </a:ext>
                  </a:extLst>
                </p:cNvPr>
                <p:cNvSpPr txBox="1"/>
                <p:nvPr/>
              </p:nvSpPr>
              <p:spPr>
                <a:xfrm>
                  <a:off x="978828" y="4726203"/>
                  <a:ext cx="2636408" cy="70788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MÁRCIO C. FONTENELE </a:t>
                  </a:r>
                </a:p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ENFERMEIRO</a:t>
                  </a:r>
                </a:p>
              </p:txBody>
            </p:sp>
          </p:grpSp>
        </p:grpSp>
      </p:grp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7E104A6A-A406-CE5C-BFA5-9195BE487CF0}"/>
              </a:ext>
            </a:extLst>
          </p:cNvPr>
          <p:cNvSpPr txBox="1"/>
          <p:nvPr/>
        </p:nvSpPr>
        <p:spPr>
          <a:xfrm>
            <a:off x="1501603" y="59928"/>
            <a:ext cx="4864386" cy="1938992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DESVENDANDO OS SEGREDOS DOS INDICADORES DE DESEMPENHO DA ATENÇÃO PRIMÁRIA À SAÚDE: </a:t>
            </a:r>
          </a:p>
          <a:p>
            <a:r>
              <a:rPr lang="pt-BR" sz="2400" dirty="0">
                <a:solidFill>
                  <a:srgbClr val="FFFF00"/>
                </a:solidFill>
              </a:rPr>
              <a:t>Como alcançá-los com sucesso</a:t>
            </a:r>
          </a:p>
        </p:txBody>
      </p:sp>
    </p:spTree>
    <p:extLst>
      <p:ext uri="{BB962C8B-B14F-4D97-AF65-F5344CB8AC3E}">
        <p14:creationId xmlns:p14="http://schemas.microsoft.com/office/powerpoint/2010/main" val="566332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Agrupar 68">
            <a:extLst>
              <a:ext uri="{FF2B5EF4-FFF2-40B4-BE49-F238E27FC236}">
                <a16:creationId xmlns:a16="http://schemas.microsoft.com/office/drawing/2014/main" id="{0A24DC3C-D3FB-9A92-A472-B68FDC5D1251}"/>
              </a:ext>
            </a:extLst>
          </p:cNvPr>
          <p:cNvGrpSpPr/>
          <p:nvPr/>
        </p:nvGrpSpPr>
        <p:grpSpPr>
          <a:xfrm>
            <a:off x="6096000" y="723248"/>
            <a:ext cx="6013147" cy="6060274"/>
            <a:chOff x="2579449" y="115408"/>
            <a:chExt cx="6876703" cy="6820674"/>
          </a:xfrm>
        </p:grpSpPr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E288EFC4-F246-9369-2EB1-C37F6A914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455" t="11539" r="57222" b="71389"/>
            <a:stretch/>
          </p:blipFill>
          <p:spPr>
            <a:xfrm>
              <a:off x="4763601" y="115408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8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1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1" name="Imagem 70">
              <a:extLst>
                <a:ext uri="{FF2B5EF4-FFF2-40B4-BE49-F238E27FC236}">
                  <a16:creationId xmlns:a16="http://schemas.microsoft.com/office/drawing/2014/main" id="{0123822A-9A86-8001-53F8-FCDD9BDE1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44" t="11828" r="37013" b="65425"/>
            <a:stretch/>
          </p:blipFill>
          <p:spPr>
            <a:xfrm>
              <a:off x="6747846" y="141840"/>
              <a:ext cx="2104142" cy="2080919"/>
            </a:xfrm>
            <a:custGeom>
              <a:avLst/>
              <a:gdLst>
                <a:gd name="connsiteX0" fmla="*/ 1196265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10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5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5" y="242"/>
                  </a:moveTo>
                  <a:cubicBezTo>
                    <a:pt x="1281362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10" y="1120014"/>
                  </a:lnTo>
                  <a:cubicBezTo>
                    <a:pt x="-35116" y="1002192"/>
                    <a:pt x="-10231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7" y="2418"/>
                    <a:pt x="1196265" y="242"/>
                  </a:cubicBezTo>
                  <a:close/>
                </a:path>
              </a:pathLst>
            </a:custGeom>
          </p:spPr>
        </p:pic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7CD79A8-6A41-3869-F6FC-DA2219118B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188" t="18951" r="68069" b="58302"/>
            <a:stretch/>
          </p:blipFill>
          <p:spPr>
            <a:xfrm>
              <a:off x="2844952" y="793471"/>
              <a:ext cx="2104142" cy="2080919"/>
            </a:xfrm>
            <a:custGeom>
              <a:avLst/>
              <a:gdLst>
                <a:gd name="connsiteX0" fmla="*/ 1196264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09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4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4" y="242"/>
                  </a:moveTo>
                  <a:cubicBezTo>
                    <a:pt x="1281361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09" y="1120014"/>
                  </a:lnTo>
                  <a:cubicBezTo>
                    <a:pt x="-35116" y="1002192"/>
                    <a:pt x="-10232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6" y="2418"/>
                    <a:pt x="1196264" y="242"/>
                  </a:cubicBezTo>
                  <a:close/>
                </a:path>
              </a:pathLst>
            </a:custGeom>
          </p:spPr>
        </p:pic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F5DB3C88-3A5F-30BC-008C-29993DD884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32" t="25339" r="41517" b="26939"/>
            <a:stretch/>
          </p:blipFill>
          <p:spPr>
            <a:xfrm>
              <a:off x="3906091" y="1377876"/>
              <a:ext cx="4379817" cy="4365667"/>
            </a:xfrm>
            <a:custGeom>
              <a:avLst/>
              <a:gdLst>
                <a:gd name="connsiteX0" fmla="*/ 2430922 w 4379817"/>
                <a:gd name="connsiteY0" fmla="*/ 518 h 4365667"/>
                <a:gd name="connsiteX1" fmla="*/ 2913639 w 4379817"/>
                <a:gd name="connsiteY1" fmla="*/ 230958 h 4365667"/>
                <a:gd name="connsiteX2" fmla="*/ 4268173 w 4379817"/>
                <a:gd name="connsiteY2" fmla="*/ 2062727 h 4365667"/>
                <a:gd name="connsiteX3" fmla="*/ 4148860 w 4379817"/>
                <a:gd name="connsiteY3" fmla="*/ 2859327 h 4365667"/>
                <a:gd name="connsiteX4" fmla="*/ 2262778 w 4379817"/>
                <a:gd name="connsiteY4" fmla="*/ 4254023 h 4365667"/>
                <a:gd name="connsiteX5" fmla="*/ 1466179 w 4379817"/>
                <a:gd name="connsiteY5" fmla="*/ 4134710 h 4365667"/>
                <a:gd name="connsiteX6" fmla="*/ 111645 w 4379817"/>
                <a:gd name="connsiteY6" fmla="*/ 2302941 h 4365667"/>
                <a:gd name="connsiteX7" fmla="*/ 230957 w 4379817"/>
                <a:gd name="connsiteY7" fmla="*/ 1506341 h 4365667"/>
                <a:gd name="connsiteX8" fmla="*/ 2117039 w 4379817"/>
                <a:gd name="connsiteY8" fmla="*/ 111645 h 4365667"/>
                <a:gd name="connsiteX9" fmla="*/ 2430922 w 4379817"/>
                <a:gd name="connsiteY9" fmla="*/ 518 h 436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79817" h="4365667">
                  <a:moveTo>
                    <a:pt x="2430922" y="518"/>
                  </a:moveTo>
                  <a:cubicBezTo>
                    <a:pt x="2613596" y="-7264"/>
                    <a:pt x="2796747" y="72881"/>
                    <a:pt x="2913639" y="230958"/>
                  </a:cubicBezTo>
                  <a:lnTo>
                    <a:pt x="4268173" y="2062727"/>
                  </a:lnTo>
                  <a:cubicBezTo>
                    <a:pt x="4455201" y="2315650"/>
                    <a:pt x="4401783" y="2672299"/>
                    <a:pt x="4148860" y="2859327"/>
                  </a:cubicBezTo>
                  <a:lnTo>
                    <a:pt x="2262778" y="4254023"/>
                  </a:lnTo>
                  <a:cubicBezTo>
                    <a:pt x="2009856" y="4441051"/>
                    <a:pt x="1653207" y="4387633"/>
                    <a:pt x="1466179" y="4134710"/>
                  </a:cubicBezTo>
                  <a:lnTo>
                    <a:pt x="111645" y="2302941"/>
                  </a:lnTo>
                  <a:cubicBezTo>
                    <a:pt x="-75383" y="2050018"/>
                    <a:pt x="-21965" y="1693369"/>
                    <a:pt x="230957" y="1506341"/>
                  </a:cubicBezTo>
                  <a:lnTo>
                    <a:pt x="2117039" y="111645"/>
                  </a:lnTo>
                  <a:cubicBezTo>
                    <a:pt x="2211885" y="41510"/>
                    <a:pt x="2321318" y="5187"/>
                    <a:pt x="2430922" y="518"/>
                  </a:cubicBezTo>
                  <a:close/>
                </a:path>
              </a:pathLst>
            </a:custGeom>
          </p:spPr>
        </p:pic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AA2F99E9-29D5-5BCE-A3B3-8570DCC54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472" t="33808" r="32205" b="49120"/>
            <a:stretch/>
          </p:blipFill>
          <p:spPr>
            <a:xfrm>
              <a:off x="7907545" y="215263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2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2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4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5" name="Imagem 74">
              <a:extLst>
                <a:ext uri="{FF2B5EF4-FFF2-40B4-BE49-F238E27FC236}">
                  <a16:creationId xmlns:a16="http://schemas.microsoft.com/office/drawing/2014/main" id="{FD4D584C-36F3-8138-EA66-1D36D3A60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76" t="48588" r="74602" b="34340"/>
            <a:stretch/>
          </p:blipFill>
          <p:spPr>
            <a:xfrm>
              <a:off x="2579449" y="350468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DA1609E8-9387-3350-E16C-93E1B0F45D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841" t="55153" r="32416" b="22100"/>
            <a:stretch/>
          </p:blipFill>
          <p:spPr>
            <a:xfrm>
              <a:off x="7325576" y="4105287"/>
              <a:ext cx="2104142" cy="2080918"/>
            </a:xfrm>
            <a:custGeom>
              <a:avLst/>
              <a:gdLst>
                <a:gd name="connsiteX0" fmla="*/ 1196264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10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4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4" y="241"/>
                  </a:moveTo>
                  <a:cubicBezTo>
                    <a:pt x="1281361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10" y="1120013"/>
                  </a:lnTo>
                  <a:cubicBezTo>
                    <a:pt x="-35116" y="1002191"/>
                    <a:pt x="-10231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6" y="2417"/>
                    <a:pt x="1196264" y="241"/>
                  </a:cubicBezTo>
                  <a:close/>
                </a:path>
              </a:pathLst>
            </a:custGeom>
          </p:spPr>
        </p:pic>
        <p:pic>
          <p:nvPicPr>
            <p:cNvPr id="77" name="Imagem 76">
              <a:extLst>
                <a:ext uri="{FF2B5EF4-FFF2-40B4-BE49-F238E27FC236}">
                  <a16:creationId xmlns:a16="http://schemas.microsoft.com/office/drawing/2014/main" id="{B83BACBC-1965-598A-18EA-5DBF4A51C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550" t="61905" r="64707" b="15348"/>
            <a:stretch/>
          </p:blipFill>
          <p:spPr>
            <a:xfrm>
              <a:off x="3267447" y="4722992"/>
              <a:ext cx="2104142" cy="2080918"/>
            </a:xfrm>
            <a:custGeom>
              <a:avLst/>
              <a:gdLst>
                <a:gd name="connsiteX0" fmla="*/ 1196265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09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5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5" y="241"/>
                  </a:moveTo>
                  <a:cubicBezTo>
                    <a:pt x="1281362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09" y="1120013"/>
                  </a:lnTo>
                  <a:cubicBezTo>
                    <a:pt x="-35116" y="1002191"/>
                    <a:pt x="-10232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7" y="2417"/>
                    <a:pt x="1196265" y="241"/>
                  </a:cubicBezTo>
                  <a:close/>
                </a:path>
              </a:pathLst>
            </a:custGeom>
          </p:spPr>
        </p:pic>
        <p:pic>
          <p:nvPicPr>
            <p:cNvPr id="78" name="Imagem 77">
              <a:extLst>
                <a:ext uri="{FF2B5EF4-FFF2-40B4-BE49-F238E27FC236}">
                  <a16:creationId xmlns:a16="http://schemas.microsoft.com/office/drawing/2014/main" id="{8E3FF8D0-7D49-B961-396A-4D3960D10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0161" t="69025" r="47516" b="13903"/>
            <a:stretch/>
          </p:blipFill>
          <p:spPr>
            <a:xfrm>
              <a:off x="5983368" y="5374333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</p:grpSp>
      <p:grpSp>
        <p:nvGrpSpPr>
          <p:cNvPr id="63" name="Agrupar 62">
            <a:extLst>
              <a:ext uri="{FF2B5EF4-FFF2-40B4-BE49-F238E27FC236}">
                <a16:creationId xmlns:a16="http://schemas.microsoft.com/office/drawing/2014/main" id="{789AF91F-D4E0-BE81-1AAD-1E09DC5ECFE4}"/>
              </a:ext>
            </a:extLst>
          </p:cNvPr>
          <p:cNvGrpSpPr/>
          <p:nvPr/>
        </p:nvGrpSpPr>
        <p:grpSpPr>
          <a:xfrm>
            <a:off x="-770021" y="-385012"/>
            <a:ext cx="10295743" cy="7243011"/>
            <a:chOff x="-727985" y="-285379"/>
            <a:chExt cx="10253707" cy="6989342"/>
          </a:xfrm>
        </p:grpSpPr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893ED4D2-466C-677E-40AD-76F486D5790A}"/>
                </a:ext>
              </a:extLst>
            </p:cNvPr>
            <p:cNvSpPr/>
            <p:nvPr/>
          </p:nvSpPr>
          <p:spPr>
            <a:xfrm rot="20835413">
              <a:off x="1384071" y="570220"/>
              <a:ext cx="7138020" cy="5670586"/>
            </a:xfrm>
            <a:custGeom>
              <a:avLst/>
              <a:gdLst>
                <a:gd name="connsiteX0" fmla="*/ 6470703 w 7138020"/>
                <a:gd name="connsiteY0" fmla="*/ 0 h 5670586"/>
                <a:gd name="connsiteX1" fmla="*/ 7138020 w 7138020"/>
                <a:gd name="connsiteY1" fmla="*/ 150914 h 5670586"/>
                <a:gd name="connsiteX2" fmla="*/ 454357 w 7138020"/>
                <a:gd name="connsiteY2" fmla="*/ 5670586 h 5670586"/>
                <a:gd name="connsiteX3" fmla="*/ 0 w 7138020"/>
                <a:gd name="connsiteY3" fmla="*/ 5567833 h 5670586"/>
                <a:gd name="connsiteX4" fmla="*/ 0 w 7138020"/>
                <a:gd name="connsiteY4" fmla="*/ 5343800 h 5670586"/>
                <a:gd name="connsiteX5" fmla="*/ 6470703 w 7138020"/>
                <a:gd name="connsiteY5" fmla="*/ 0 h 5670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38020" h="5670586">
                  <a:moveTo>
                    <a:pt x="6470703" y="0"/>
                  </a:moveTo>
                  <a:lnTo>
                    <a:pt x="7138020" y="150914"/>
                  </a:lnTo>
                  <a:lnTo>
                    <a:pt x="454357" y="5670586"/>
                  </a:lnTo>
                  <a:lnTo>
                    <a:pt x="0" y="5567833"/>
                  </a:lnTo>
                  <a:lnTo>
                    <a:pt x="0" y="5343800"/>
                  </a:lnTo>
                  <a:lnTo>
                    <a:pt x="6470703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925D4D06-096F-15D8-4133-32AEF0328EF7}"/>
                </a:ext>
              </a:extLst>
            </p:cNvPr>
            <p:cNvSpPr/>
            <p:nvPr/>
          </p:nvSpPr>
          <p:spPr>
            <a:xfrm rot="20835413">
              <a:off x="1996855" y="563704"/>
              <a:ext cx="7528867" cy="5729426"/>
            </a:xfrm>
            <a:custGeom>
              <a:avLst/>
              <a:gdLst>
                <a:gd name="connsiteX0" fmla="*/ 6639869 w 7528867"/>
                <a:gd name="connsiteY0" fmla="*/ 0 h 5729426"/>
                <a:gd name="connsiteX1" fmla="*/ 7528867 w 7528867"/>
                <a:gd name="connsiteY1" fmla="*/ 201047 h 5729426"/>
                <a:gd name="connsiteX2" fmla="*/ 2865168 w 7528867"/>
                <a:gd name="connsiteY2" fmla="*/ 4084900 h 5729426"/>
                <a:gd name="connsiteX3" fmla="*/ 883707 w 7528867"/>
                <a:gd name="connsiteY3" fmla="*/ 5729426 h 5729426"/>
                <a:gd name="connsiteX4" fmla="*/ 0 w 7528867"/>
                <a:gd name="connsiteY4" fmla="*/ 5529575 h 5729426"/>
                <a:gd name="connsiteX5" fmla="*/ 6639869 w 7528867"/>
                <a:gd name="connsiteY5" fmla="*/ 0 h 572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28867" h="5729426">
                  <a:moveTo>
                    <a:pt x="6639869" y="0"/>
                  </a:moveTo>
                  <a:lnTo>
                    <a:pt x="7528867" y="201047"/>
                  </a:lnTo>
                  <a:lnTo>
                    <a:pt x="2865168" y="4084900"/>
                  </a:lnTo>
                  <a:lnTo>
                    <a:pt x="883707" y="5729426"/>
                  </a:lnTo>
                  <a:lnTo>
                    <a:pt x="0" y="5529575"/>
                  </a:lnTo>
                  <a:lnTo>
                    <a:pt x="6639869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7BFC410A-406E-077C-9C90-96ECCC4376EC}"/>
                </a:ext>
              </a:extLst>
            </p:cNvPr>
            <p:cNvSpPr/>
            <p:nvPr/>
          </p:nvSpPr>
          <p:spPr>
            <a:xfrm rot="20835413">
              <a:off x="-727985" y="-285379"/>
              <a:ext cx="8475744" cy="6733791"/>
            </a:xfrm>
            <a:custGeom>
              <a:avLst/>
              <a:gdLst>
                <a:gd name="connsiteX0" fmla="*/ 3320074 w 8475744"/>
                <a:gd name="connsiteY0" fmla="*/ 0 h 6733791"/>
                <a:gd name="connsiteX1" fmla="*/ 8475744 w 8475744"/>
                <a:gd name="connsiteY1" fmla="*/ 1165958 h 6733791"/>
                <a:gd name="connsiteX2" fmla="*/ 2005041 w 8475744"/>
                <a:gd name="connsiteY2" fmla="*/ 6509758 h 6733791"/>
                <a:gd name="connsiteX3" fmla="*/ 2005041 w 8475744"/>
                <a:gd name="connsiteY3" fmla="*/ 6733791 h 6733791"/>
                <a:gd name="connsiteX4" fmla="*/ 0 w 8475744"/>
                <a:gd name="connsiteY4" fmla="*/ 6280349 h 6733791"/>
                <a:gd name="connsiteX5" fmla="*/ 1127038 w 8475744"/>
                <a:gd name="connsiteY5" fmla="*/ 1296777 h 6733791"/>
                <a:gd name="connsiteX6" fmla="*/ 3320074 w 8475744"/>
                <a:gd name="connsiteY6" fmla="*/ 0 h 6733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75744" h="6733791">
                  <a:moveTo>
                    <a:pt x="3320074" y="0"/>
                  </a:moveTo>
                  <a:lnTo>
                    <a:pt x="8475744" y="1165958"/>
                  </a:lnTo>
                  <a:lnTo>
                    <a:pt x="2005041" y="6509758"/>
                  </a:lnTo>
                  <a:lnTo>
                    <a:pt x="2005041" y="6733791"/>
                  </a:lnTo>
                  <a:lnTo>
                    <a:pt x="0" y="6280349"/>
                  </a:lnTo>
                  <a:lnTo>
                    <a:pt x="1127038" y="1296777"/>
                  </a:lnTo>
                  <a:lnTo>
                    <a:pt x="3320074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5E2B4937-3E51-2D9D-8A28-46ED38FC8FEC}"/>
                </a:ext>
              </a:extLst>
            </p:cNvPr>
            <p:cNvSpPr/>
            <p:nvPr/>
          </p:nvSpPr>
          <p:spPr>
            <a:xfrm rot="20835413">
              <a:off x="1851702" y="658904"/>
              <a:ext cx="6773336" cy="5549855"/>
            </a:xfrm>
            <a:custGeom>
              <a:avLst/>
              <a:gdLst>
                <a:gd name="connsiteX0" fmla="*/ 6683663 w 6773336"/>
                <a:gd name="connsiteY0" fmla="*/ 0 h 5549855"/>
                <a:gd name="connsiteX1" fmla="*/ 6773336 w 6773336"/>
                <a:gd name="connsiteY1" fmla="*/ 20280 h 5549855"/>
                <a:gd name="connsiteX2" fmla="*/ 133467 w 6773336"/>
                <a:gd name="connsiteY2" fmla="*/ 5549855 h 5549855"/>
                <a:gd name="connsiteX3" fmla="*/ 0 w 6773336"/>
                <a:gd name="connsiteY3" fmla="*/ 5519672 h 5549855"/>
                <a:gd name="connsiteX4" fmla="*/ 6683663 w 6773336"/>
                <a:gd name="connsiteY4" fmla="*/ 0 h 554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73336" h="5549855">
                  <a:moveTo>
                    <a:pt x="6683663" y="0"/>
                  </a:moveTo>
                  <a:lnTo>
                    <a:pt x="6773336" y="20280"/>
                  </a:lnTo>
                  <a:lnTo>
                    <a:pt x="133467" y="5549855"/>
                  </a:lnTo>
                  <a:lnTo>
                    <a:pt x="0" y="5519672"/>
                  </a:lnTo>
                  <a:lnTo>
                    <a:pt x="6683663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75AED103-44F4-979E-1C9A-59FC7D10AB9F}"/>
                </a:ext>
              </a:extLst>
            </p:cNvPr>
            <p:cNvSpPr/>
            <p:nvPr/>
          </p:nvSpPr>
          <p:spPr>
            <a:xfrm rot="20835413">
              <a:off x="4667381" y="465151"/>
              <a:ext cx="4676187" cy="3883853"/>
            </a:xfrm>
            <a:custGeom>
              <a:avLst/>
              <a:gdLst>
                <a:gd name="connsiteX0" fmla="*/ 4663699 w 4676187"/>
                <a:gd name="connsiteY0" fmla="*/ 0 h 3883853"/>
                <a:gd name="connsiteX1" fmla="*/ 4676187 w 4676187"/>
                <a:gd name="connsiteY1" fmla="*/ 2824 h 3883853"/>
                <a:gd name="connsiteX2" fmla="*/ 0 w 4676187"/>
                <a:gd name="connsiteY2" fmla="*/ 3883853 h 3883853"/>
                <a:gd name="connsiteX3" fmla="*/ 4663699 w 4676187"/>
                <a:gd name="connsiteY3" fmla="*/ 0 h 388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6187" h="3883853">
                  <a:moveTo>
                    <a:pt x="4663699" y="0"/>
                  </a:moveTo>
                  <a:lnTo>
                    <a:pt x="4676187" y="2824"/>
                  </a:lnTo>
                  <a:lnTo>
                    <a:pt x="0" y="3883853"/>
                  </a:lnTo>
                  <a:lnTo>
                    <a:pt x="4663699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grpSp>
          <p:nvGrpSpPr>
            <p:cNvPr id="62" name="Agrupar 61">
              <a:extLst>
                <a:ext uri="{FF2B5EF4-FFF2-40B4-BE49-F238E27FC236}">
                  <a16:creationId xmlns:a16="http://schemas.microsoft.com/office/drawing/2014/main" id="{90F5D15F-3B35-D4F7-9FDB-69328CF3CC8F}"/>
                </a:ext>
              </a:extLst>
            </p:cNvPr>
            <p:cNvGrpSpPr/>
            <p:nvPr/>
          </p:nvGrpSpPr>
          <p:grpSpPr>
            <a:xfrm>
              <a:off x="-372091" y="-68725"/>
              <a:ext cx="4153952" cy="6772688"/>
              <a:chOff x="-372091" y="-68725"/>
              <a:chExt cx="4153952" cy="6772688"/>
            </a:xfrm>
          </p:grpSpPr>
          <p:sp>
            <p:nvSpPr>
              <p:cNvPr id="41" name="Forma Livre: Forma 40">
                <a:extLst>
                  <a:ext uri="{FF2B5EF4-FFF2-40B4-BE49-F238E27FC236}">
                    <a16:creationId xmlns:a16="http://schemas.microsoft.com/office/drawing/2014/main" id="{32D78B49-F15A-9A26-69BF-9DAAB39254DF}"/>
                  </a:ext>
                </a:extLst>
              </p:cNvPr>
              <p:cNvSpPr/>
              <p:nvPr/>
            </p:nvSpPr>
            <p:spPr>
              <a:xfrm rot="20835413">
                <a:off x="-92651" y="48781"/>
                <a:ext cx="1320380" cy="865362"/>
              </a:xfrm>
              <a:custGeom>
                <a:avLst/>
                <a:gdLst>
                  <a:gd name="connsiteX0" fmla="*/ 929657 w 1320380"/>
                  <a:gd name="connsiteY0" fmla="*/ 0 h 865362"/>
                  <a:gd name="connsiteX1" fmla="*/ 1320380 w 1320380"/>
                  <a:gd name="connsiteY1" fmla="*/ 88363 h 865362"/>
                  <a:gd name="connsiteX2" fmla="*/ 0 w 1320380"/>
                  <a:gd name="connsiteY2" fmla="*/ 865362 h 865362"/>
                  <a:gd name="connsiteX3" fmla="*/ 83031 w 1320380"/>
                  <a:gd name="connsiteY3" fmla="*/ 498211 h 865362"/>
                  <a:gd name="connsiteX4" fmla="*/ 929657 w 1320380"/>
                  <a:gd name="connsiteY4" fmla="*/ 0 h 86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0380" h="865362">
                    <a:moveTo>
                      <a:pt x="929657" y="0"/>
                    </a:moveTo>
                    <a:lnTo>
                      <a:pt x="1320380" y="88363"/>
                    </a:lnTo>
                    <a:lnTo>
                      <a:pt x="0" y="865362"/>
                    </a:lnTo>
                    <a:lnTo>
                      <a:pt x="83031" y="498211"/>
                    </a:lnTo>
                    <a:lnTo>
                      <a:pt x="929657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Forma Livre: Forma 39">
                <a:extLst>
                  <a:ext uri="{FF2B5EF4-FFF2-40B4-BE49-F238E27FC236}">
                    <a16:creationId xmlns:a16="http://schemas.microsoft.com/office/drawing/2014/main" id="{D079F126-5D3D-943F-1AD2-B4F946A8B6D4}"/>
                  </a:ext>
                </a:extLst>
              </p:cNvPr>
              <p:cNvSpPr/>
              <p:nvPr/>
            </p:nvSpPr>
            <p:spPr>
              <a:xfrm rot="20835413">
                <a:off x="-164680" y="103211"/>
                <a:ext cx="2193036" cy="1420997"/>
              </a:xfrm>
              <a:custGeom>
                <a:avLst/>
                <a:gdLst>
                  <a:gd name="connsiteX0" fmla="*/ 1643758 w 2193036"/>
                  <a:gd name="connsiteY0" fmla="*/ 0 h 1420997"/>
                  <a:gd name="connsiteX1" fmla="*/ 2193036 w 2193036"/>
                  <a:gd name="connsiteY1" fmla="*/ 124220 h 1420997"/>
                  <a:gd name="connsiteX2" fmla="*/ 0 w 2193036"/>
                  <a:gd name="connsiteY2" fmla="*/ 1420997 h 1420997"/>
                  <a:gd name="connsiteX3" fmla="*/ 117221 w 2193036"/>
                  <a:gd name="connsiteY3" fmla="*/ 902665 h 1420997"/>
                  <a:gd name="connsiteX4" fmla="*/ 1643758 w 2193036"/>
                  <a:gd name="connsiteY4" fmla="*/ 0 h 1420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3036" h="1420997">
                    <a:moveTo>
                      <a:pt x="1643758" y="0"/>
                    </a:moveTo>
                    <a:lnTo>
                      <a:pt x="2193036" y="124220"/>
                    </a:lnTo>
                    <a:lnTo>
                      <a:pt x="0" y="1420997"/>
                    </a:lnTo>
                    <a:lnTo>
                      <a:pt x="117221" y="902665"/>
                    </a:lnTo>
                    <a:lnTo>
                      <a:pt x="1643758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Forma Livre: Forma 32">
                <a:extLst>
                  <a:ext uri="{FF2B5EF4-FFF2-40B4-BE49-F238E27FC236}">
                    <a16:creationId xmlns:a16="http://schemas.microsoft.com/office/drawing/2014/main" id="{2E166D90-4AA9-F698-16FF-D127EEB33EEF}"/>
                  </a:ext>
                </a:extLst>
              </p:cNvPr>
              <p:cNvSpPr/>
              <p:nvPr/>
            </p:nvSpPr>
            <p:spPr>
              <a:xfrm rot="20835413">
                <a:off x="-63740" y="-68725"/>
                <a:ext cx="846626" cy="656119"/>
              </a:xfrm>
              <a:custGeom>
                <a:avLst/>
                <a:gdLst>
                  <a:gd name="connsiteX0" fmla="*/ 148382 w 846626"/>
                  <a:gd name="connsiteY0" fmla="*/ 0 h 656119"/>
                  <a:gd name="connsiteX1" fmla="*/ 846626 w 846626"/>
                  <a:gd name="connsiteY1" fmla="*/ 157908 h 656119"/>
                  <a:gd name="connsiteX2" fmla="*/ 0 w 846626"/>
                  <a:gd name="connsiteY2" fmla="*/ 656119 h 656119"/>
                  <a:gd name="connsiteX3" fmla="*/ 148382 w 846626"/>
                  <a:gd name="connsiteY3" fmla="*/ 0 h 65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6626" h="656119">
                    <a:moveTo>
                      <a:pt x="148382" y="0"/>
                    </a:moveTo>
                    <a:lnTo>
                      <a:pt x="846626" y="157908"/>
                    </a:lnTo>
                    <a:lnTo>
                      <a:pt x="0" y="656119"/>
                    </a:lnTo>
                    <a:lnTo>
                      <a:pt x="148382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217154D1-764E-BB74-180A-0199F5176402}"/>
                  </a:ext>
                </a:extLst>
              </p:cNvPr>
              <p:cNvSpPr/>
              <p:nvPr/>
            </p:nvSpPr>
            <p:spPr>
              <a:xfrm rot="20835413">
                <a:off x="-103523" y="119477"/>
                <a:ext cx="1526537" cy="940904"/>
              </a:xfrm>
              <a:custGeom>
                <a:avLst/>
                <a:gdLst>
                  <a:gd name="connsiteX0" fmla="*/ 1357448 w 1526537"/>
                  <a:gd name="connsiteY0" fmla="*/ 0 h 940904"/>
                  <a:gd name="connsiteX1" fmla="*/ 1526537 w 1526537"/>
                  <a:gd name="connsiteY1" fmla="*/ 38239 h 940904"/>
                  <a:gd name="connsiteX2" fmla="*/ 0 w 1526537"/>
                  <a:gd name="connsiteY2" fmla="*/ 940904 h 940904"/>
                  <a:gd name="connsiteX3" fmla="*/ 37068 w 1526537"/>
                  <a:gd name="connsiteY3" fmla="*/ 776999 h 940904"/>
                  <a:gd name="connsiteX4" fmla="*/ 1357448 w 1526537"/>
                  <a:gd name="connsiteY4" fmla="*/ 0 h 940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537" h="940904">
                    <a:moveTo>
                      <a:pt x="1357448" y="0"/>
                    </a:moveTo>
                    <a:lnTo>
                      <a:pt x="1526537" y="38239"/>
                    </a:lnTo>
                    <a:lnTo>
                      <a:pt x="0" y="940904"/>
                    </a:lnTo>
                    <a:lnTo>
                      <a:pt x="37068" y="776999"/>
                    </a:lnTo>
                    <a:lnTo>
                      <a:pt x="1357448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2C6FC95F-B9F0-BDC5-26B0-EF4864DC0B62}"/>
                  </a:ext>
                </a:extLst>
              </p:cNvPr>
              <p:cNvGrpSpPr/>
              <p:nvPr/>
            </p:nvGrpSpPr>
            <p:grpSpPr>
              <a:xfrm>
                <a:off x="71949" y="1897992"/>
                <a:ext cx="3709912" cy="1064861"/>
                <a:chOff x="71949" y="1448816"/>
                <a:chExt cx="3709912" cy="1064861"/>
              </a:xfrm>
            </p:grpSpPr>
            <p:pic>
              <p:nvPicPr>
                <p:cNvPr id="48" name="Imagem 47">
                  <a:extLst>
                    <a:ext uri="{FF2B5EF4-FFF2-40B4-BE49-F238E27FC236}">
                      <a16:creationId xmlns:a16="http://schemas.microsoft.com/office/drawing/2014/main" id="{1A506276-169E-282B-FC9D-38E5B11A8E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71949" y="1448816"/>
                  <a:ext cx="1005636" cy="1064861"/>
                </a:xfrm>
                <a:custGeom>
                  <a:avLst/>
                  <a:gdLst>
                    <a:gd name="connsiteX0" fmla="*/ 1271831 w 2543662"/>
                    <a:gd name="connsiteY0" fmla="*/ 0 h 2676539"/>
                    <a:gd name="connsiteX1" fmla="*/ 2543662 w 2543662"/>
                    <a:gd name="connsiteY1" fmla="*/ 1338270 h 2676539"/>
                    <a:gd name="connsiteX2" fmla="*/ 1401868 w 2543662"/>
                    <a:gd name="connsiteY2" fmla="*/ 2669631 h 2676539"/>
                    <a:gd name="connsiteX3" fmla="*/ 1271850 w 2543662"/>
                    <a:gd name="connsiteY3" fmla="*/ 2676539 h 2676539"/>
                    <a:gd name="connsiteX4" fmla="*/ 1271812 w 2543662"/>
                    <a:gd name="connsiteY4" fmla="*/ 2676539 h 2676539"/>
                    <a:gd name="connsiteX5" fmla="*/ 1141794 w 2543662"/>
                    <a:gd name="connsiteY5" fmla="*/ 2669631 h 2676539"/>
                    <a:gd name="connsiteX6" fmla="*/ 0 w 2543662"/>
                    <a:gd name="connsiteY6" fmla="*/ 1338270 h 2676539"/>
                    <a:gd name="connsiteX7" fmla="*/ 1271831 w 2543662"/>
                    <a:gd name="connsiteY7" fmla="*/ 0 h 2676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43662" h="2676539">
                      <a:moveTo>
                        <a:pt x="1271831" y="0"/>
                      </a:moveTo>
                      <a:cubicBezTo>
                        <a:pt x="1974244" y="0"/>
                        <a:pt x="2543662" y="599164"/>
                        <a:pt x="2543662" y="1338270"/>
                      </a:cubicBezTo>
                      <a:cubicBezTo>
                        <a:pt x="2543662" y="2031182"/>
                        <a:pt x="2043197" y="2601098"/>
                        <a:pt x="1401868" y="2669631"/>
                      </a:cubicBezTo>
                      <a:lnTo>
                        <a:pt x="1271850" y="2676539"/>
                      </a:lnTo>
                      <a:lnTo>
                        <a:pt x="1271812" y="2676539"/>
                      </a:lnTo>
                      <a:lnTo>
                        <a:pt x="1141794" y="2669631"/>
                      </a:lnTo>
                      <a:cubicBezTo>
                        <a:pt x="500465" y="2601098"/>
                        <a:pt x="0" y="2031182"/>
                        <a:pt x="0" y="1338270"/>
                      </a:cubicBezTo>
                      <a:cubicBezTo>
                        <a:pt x="0" y="599164"/>
                        <a:pt x="569418" y="0"/>
                        <a:pt x="1271831" y="0"/>
                      </a:cubicBezTo>
                      <a:close/>
                    </a:path>
                  </a:pathLst>
                </a:custGeom>
              </p:spPr>
            </p:pic>
            <p:sp>
              <p:nvSpPr>
                <p:cNvPr id="49" name="CaixaDeTexto 48">
                  <a:extLst>
                    <a:ext uri="{FF2B5EF4-FFF2-40B4-BE49-F238E27FC236}">
                      <a16:creationId xmlns:a16="http://schemas.microsoft.com/office/drawing/2014/main" id="{761467D8-F5AC-7326-4C90-545E2B114128}"/>
                    </a:ext>
                  </a:extLst>
                </p:cNvPr>
                <p:cNvSpPr txBox="1"/>
                <p:nvPr/>
              </p:nvSpPr>
              <p:spPr>
                <a:xfrm>
                  <a:off x="1145453" y="1699832"/>
                  <a:ext cx="2636408" cy="623695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t-BR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SECRETARIA MUNICIPAL DE SAÚDE DE GRANJA</a:t>
                  </a:r>
                </a:p>
              </p:txBody>
            </p:sp>
          </p:grpSp>
          <p:sp>
            <p:nvSpPr>
              <p:cNvPr id="50" name="CaixaDeTexto 49">
                <a:extLst>
                  <a:ext uri="{FF2B5EF4-FFF2-40B4-BE49-F238E27FC236}">
                    <a16:creationId xmlns:a16="http://schemas.microsoft.com/office/drawing/2014/main" id="{AA93E1B8-F390-EE50-C590-610E50E21658}"/>
                  </a:ext>
                </a:extLst>
              </p:cNvPr>
              <p:cNvSpPr txBox="1"/>
              <p:nvPr/>
            </p:nvSpPr>
            <p:spPr>
              <a:xfrm>
                <a:off x="-372091" y="6242298"/>
                <a:ext cx="2777377" cy="46166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4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MAIO - 2023</a:t>
                </a:r>
              </a:p>
            </p:txBody>
          </p:sp>
          <p:sp>
            <p:nvSpPr>
              <p:cNvPr id="59" name="CaixaDeTexto 58">
                <a:extLst>
                  <a:ext uri="{FF2B5EF4-FFF2-40B4-BE49-F238E27FC236}">
                    <a16:creationId xmlns:a16="http://schemas.microsoft.com/office/drawing/2014/main" id="{E9883CF2-866E-D2C4-2313-2B4B19DE6030}"/>
                  </a:ext>
                </a:extLst>
              </p:cNvPr>
              <p:cNvSpPr txBox="1"/>
              <p:nvPr/>
            </p:nvSpPr>
            <p:spPr>
              <a:xfrm>
                <a:off x="978828" y="3355127"/>
                <a:ext cx="2636408" cy="62369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MARCOS A. DA S. FERREIRA </a:t>
                </a:r>
              </a:p>
              <a:p>
                <a:pPr algn="ctr"/>
                <a:r>
                  <a:rPr lang="pt-BR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ASSESSOR</a:t>
                </a:r>
              </a:p>
            </p:txBody>
          </p:sp>
        </p:grpSp>
      </p:grp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7E104A6A-A406-CE5C-BFA5-9195BE487CF0}"/>
              </a:ext>
            </a:extLst>
          </p:cNvPr>
          <p:cNvSpPr txBox="1"/>
          <p:nvPr/>
        </p:nvSpPr>
        <p:spPr>
          <a:xfrm>
            <a:off x="1501603" y="59928"/>
            <a:ext cx="4864386" cy="1384995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AUDIÊNCIA PÚBLICA: </a:t>
            </a:r>
          </a:p>
          <a:p>
            <a:r>
              <a:rPr lang="pt-BR" sz="2800" dirty="0">
                <a:solidFill>
                  <a:srgbClr val="FFFF00"/>
                </a:solidFill>
              </a:rPr>
              <a:t>Prestação de Contas da Saúde </a:t>
            </a:r>
          </a:p>
          <a:p>
            <a:r>
              <a:rPr lang="pt-BR" sz="2800" dirty="0">
                <a:solidFill>
                  <a:srgbClr val="FFFF00"/>
                </a:solidFill>
              </a:rPr>
              <a:t>1º Quadrimestre/2023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4156FE0-A724-CB3B-955D-1CFF4B55CD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4" t="11897" r="34281" b="46873"/>
          <a:stretch/>
        </p:blipFill>
        <p:spPr>
          <a:xfrm>
            <a:off x="70910" y="3135960"/>
            <a:ext cx="1026647" cy="110350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9516AA85-B889-65FC-3655-78BF444042A7}"/>
              </a:ext>
            </a:extLst>
          </p:cNvPr>
          <p:cNvGrpSpPr/>
          <p:nvPr/>
        </p:nvGrpSpPr>
        <p:grpSpPr>
          <a:xfrm>
            <a:off x="50554" y="4545879"/>
            <a:ext cx="3456864" cy="850005"/>
            <a:chOff x="7748543" y="3451774"/>
            <a:chExt cx="3456864" cy="850005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70B560B0-503F-85C5-A99B-D1D5B1BFCF04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8" name="Freeform 15">
                <a:extLst>
                  <a:ext uri="{FF2B5EF4-FFF2-40B4-BE49-F238E27FC236}">
                    <a16:creationId xmlns:a16="http://schemas.microsoft.com/office/drawing/2014/main" id="{390E03C7-AA7A-8522-1D3D-5836054ACA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CCA37231-F575-F2E4-A5F3-6C8C64B9AF1E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DC08A990-A7A1-0E85-9361-623AD5720928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6" name="Freeform 17">
                <a:extLst>
                  <a:ext uri="{FF2B5EF4-FFF2-40B4-BE49-F238E27FC236}">
                    <a16:creationId xmlns:a16="http://schemas.microsoft.com/office/drawing/2014/main" id="{EC3532BA-FAF4-46C3-173B-8778C8C99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223B727D-C9A5-0B42-B38A-A6951CFD845F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27991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B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Agrupar 68">
            <a:extLst>
              <a:ext uri="{FF2B5EF4-FFF2-40B4-BE49-F238E27FC236}">
                <a16:creationId xmlns:a16="http://schemas.microsoft.com/office/drawing/2014/main" id="{0A24DC3C-D3FB-9A92-A472-B68FDC5D1251}"/>
              </a:ext>
            </a:extLst>
          </p:cNvPr>
          <p:cNvGrpSpPr/>
          <p:nvPr/>
        </p:nvGrpSpPr>
        <p:grpSpPr>
          <a:xfrm>
            <a:off x="6096000" y="723248"/>
            <a:ext cx="6013147" cy="6060274"/>
            <a:chOff x="2579449" y="115408"/>
            <a:chExt cx="6876703" cy="6820674"/>
          </a:xfrm>
        </p:grpSpPr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E288EFC4-F246-9369-2EB1-C37F6A914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455" t="11539" r="57222" b="71389"/>
            <a:stretch/>
          </p:blipFill>
          <p:spPr>
            <a:xfrm>
              <a:off x="4763601" y="115408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8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1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1" name="Imagem 70">
              <a:extLst>
                <a:ext uri="{FF2B5EF4-FFF2-40B4-BE49-F238E27FC236}">
                  <a16:creationId xmlns:a16="http://schemas.microsoft.com/office/drawing/2014/main" id="{0123822A-9A86-8001-53F8-FCDD9BDE1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44" t="11828" r="37013" b="65425"/>
            <a:stretch/>
          </p:blipFill>
          <p:spPr>
            <a:xfrm>
              <a:off x="6747846" y="141840"/>
              <a:ext cx="2104142" cy="2080919"/>
            </a:xfrm>
            <a:custGeom>
              <a:avLst/>
              <a:gdLst>
                <a:gd name="connsiteX0" fmla="*/ 1196265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10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5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5" y="242"/>
                  </a:moveTo>
                  <a:cubicBezTo>
                    <a:pt x="1281362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10" y="1120014"/>
                  </a:lnTo>
                  <a:cubicBezTo>
                    <a:pt x="-35116" y="1002192"/>
                    <a:pt x="-10231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7" y="2418"/>
                    <a:pt x="1196265" y="242"/>
                  </a:cubicBezTo>
                  <a:close/>
                </a:path>
              </a:pathLst>
            </a:custGeom>
          </p:spPr>
        </p:pic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7CD79A8-6A41-3869-F6FC-DA2219118B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188" t="18951" r="68069" b="58302"/>
            <a:stretch/>
          </p:blipFill>
          <p:spPr>
            <a:xfrm>
              <a:off x="2844952" y="793471"/>
              <a:ext cx="2104142" cy="2080919"/>
            </a:xfrm>
            <a:custGeom>
              <a:avLst/>
              <a:gdLst>
                <a:gd name="connsiteX0" fmla="*/ 1196264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09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4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4" y="242"/>
                  </a:moveTo>
                  <a:cubicBezTo>
                    <a:pt x="1281361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09" y="1120014"/>
                  </a:lnTo>
                  <a:cubicBezTo>
                    <a:pt x="-35116" y="1002192"/>
                    <a:pt x="-10232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6" y="2418"/>
                    <a:pt x="1196264" y="242"/>
                  </a:cubicBezTo>
                  <a:close/>
                </a:path>
              </a:pathLst>
            </a:custGeom>
          </p:spPr>
        </p:pic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F5DB3C88-3A5F-30BC-008C-29993DD884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32" t="25339" r="41517" b="26939"/>
            <a:stretch/>
          </p:blipFill>
          <p:spPr>
            <a:xfrm>
              <a:off x="3906091" y="1377876"/>
              <a:ext cx="4379817" cy="4365667"/>
            </a:xfrm>
            <a:custGeom>
              <a:avLst/>
              <a:gdLst>
                <a:gd name="connsiteX0" fmla="*/ 2430922 w 4379817"/>
                <a:gd name="connsiteY0" fmla="*/ 518 h 4365667"/>
                <a:gd name="connsiteX1" fmla="*/ 2913639 w 4379817"/>
                <a:gd name="connsiteY1" fmla="*/ 230958 h 4365667"/>
                <a:gd name="connsiteX2" fmla="*/ 4268173 w 4379817"/>
                <a:gd name="connsiteY2" fmla="*/ 2062727 h 4365667"/>
                <a:gd name="connsiteX3" fmla="*/ 4148860 w 4379817"/>
                <a:gd name="connsiteY3" fmla="*/ 2859327 h 4365667"/>
                <a:gd name="connsiteX4" fmla="*/ 2262778 w 4379817"/>
                <a:gd name="connsiteY4" fmla="*/ 4254023 h 4365667"/>
                <a:gd name="connsiteX5" fmla="*/ 1466179 w 4379817"/>
                <a:gd name="connsiteY5" fmla="*/ 4134710 h 4365667"/>
                <a:gd name="connsiteX6" fmla="*/ 111645 w 4379817"/>
                <a:gd name="connsiteY6" fmla="*/ 2302941 h 4365667"/>
                <a:gd name="connsiteX7" fmla="*/ 230957 w 4379817"/>
                <a:gd name="connsiteY7" fmla="*/ 1506341 h 4365667"/>
                <a:gd name="connsiteX8" fmla="*/ 2117039 w 4379817"/>
                <a:gd name="connsiteY8" fmla="*/ 111645 h 4365667"/>
                <a:gd name="connsiteX9" fmla="*/ 2430922 w 4379817"/>
                <a:gd name="connsiteY9" fmla="*/ 518 h 436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79817" h="4365667">
                  <a:moveTo>
                    <a:pt x="2430922" y="518"/>
                  </a:moveTo>
                  <a:cubicBezTo>
                    <a:pt x="2613596" y="-7264"/>
                    <a:pt x="2796747" y="72881"/>
                    <a:pt x="2913639" y="230958"/>
                  </a:cubicBezTo>
                  <a:lnTo>
                    <a:pt x="4268173" y="2062727"/>
                  </a:lnTo>
                  <a:cubicBezTo>
                    <a:pt x="4455201" y="2315650"/>
                    <a:pt x="4401783" y="2672299"/>
                    <a:pt x="4148860" y="2859327"/>
                  </a:cubicBezTo>
                  <a:lnTo>
                    <a:pt x="2262778" y="4254023"/>
                  </a:lnTo>
                  <a:cubicBezTo>
                    <a:pt x="2009856" y="4441051"/>
                    <a:pt x="1653207" y="4387633"/>
                    <a:pt x="1466179" y="4134710"/>
                  </a:cubicBezTo>
                  <a:lnTo>
                    <a:pt x="111645" y="2302941"/>
                  </a:lnTo>
                  <a:cubicBezTo>
                    <a:pt x="-75383" y="2050018"/>
                    <a:pt x="-21965" y="1693369"/>
                    <a:pt x="230957" y="1506341"/>
                  </a:cubicBezTo>
                  <a:lnTo>
                    <a:pt x="2117039" y="111645"/>
                  </a:lnTo>
                  <a:cubicBezTo>
                    <a:pt x="2211885" y="41510"/>
                    <a:pt x="2321318" y="5187"/>
                    <a:pt x="2430922" y="518"/>
                  </a:cubicBezTo>
                  <a:close/>
                </a:path>
              </a:pathLst>
            </a:custGeom>
          </p:spPr>
        </p:pic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AA2F99E9-29D5-5BCE-A3B3-8570DCC54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472" t="33808" r="32205" b="49120"/>
            <a:stretch/>
          </p:blipFill>
          <p:spPr>
            <a:xfrm>
              <a:off x="7907545" y="215263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2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2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4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5" name="Imagem 74">
              <a:extLst>
                <a:ext uri="{FF2B5EF4-FFF2-40B4-BE49-F238E27FC236}">
                  <a16:creationId xmlns:a16="http://schemas.microsoft.com/office/drawing/2014/main" id="{FD4D584C-36F3-8138-EA66-1D36D3A60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76" t="48588" r="74602" b="34340"/>
            <a:stretch/>
          </p:blipFill>
          <p:spPr>
            <a:xfrm>
              <a:off x="2579449" y="350468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DA1609E8-9387-3350-E16C-93E1B0F45D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841" t="55153" r="32416" b="22100"/>
            <a:stretch/>
          </p:blipFill>
          <p:spPr>
            <a:xfrm>
              <a:off x="7325576" y="4105287"/>
              <a:ext cx="2104142" cy="2080918"/>
            </a:xfrm>
            <a:custGeom>
              <a:avLst/>
              <a:gdLst>
                <a:gd name="connsiteX0" fmla="*/ 1196264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10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4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4" y="241"/>
                  </a:moveTo>
                  <a:cubicBezTo>
                    <a:pt x="1281361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10" y="1120013"/>
                  </a:lnTo>
                  <a:cubicBezTo>
                    <a:pt x="-35116" y="1002191"/>
                    <a:pt x="-10231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6" y="2417"/>
                    <a:pt x="1196264" y="241"/>
                  </a:cubicBezTo>
                  <a:close/>
                </a:path>
              </a:pathLst>
            </a:custGeom>
          </p:spPr>
        </p:pic>
        <p:pic>
          <p:nvPicPr>
            <p:cNvPr id="77" name="Imagem 76">
              <a:extLst>
                <a:ext uri="{FF2B5EF4-FFF2-40B4-BE49-F238E27FC236}">
                  <a16:creationId xmlns:a16="http://schemas.microsoft.com/office/drawing/2014/main" id="{B83BACBC-1965-598A-18EA-5DBF4A51C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550" t="61905" r="64707" b="15348"/>
            <a:stretch/>
          </p:blipFill>
          <p:spPr>
            <a:xfrm>
              <a:off x="3267447" y="4722992"/>
              <a:ext cx="2104142" cy="2080918"/>
            </a:xfrm>
            <a:custGeom>
              <a:avLst/>
              <a:gdLst>
                <a:gd name="connsiteX0" fmla="*/ 1196265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09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5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5" y="241"/>
                  </a:moveTo>
                  <a:cubicBezTo>
                    <a:pt x="1281362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09" y="1120013"/>
                  </a:lnTo>
                  <a:cubicBezTo>
                    <a:pt x="-35116" y="1002191"/>
                    <a:pt x="-10232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7" y="2417"/>
                    <a:pt x="1196265" y="241"/>
                  </a:cubicBezTo>
                  <a:close/>
                </a:path>
              </a:pathLst>
            </a:custGeom>
          </p:spPr>
        </p:pic>
        <p:pic>
          <p:nvPicPr>
            <p:cNvPr id="78" name="Imagem 77">
              <a:extLst>
                <a:ext uri="{FF2B5EF4-FFF2-40B4-BE49-F238E27FC236}">
                  <a16:creationId xmlns:a16="http://schemas.microsoft.com/office/drawing/2014/main" id="{8E3FF8D0-7D49-B961-396A-4D3960D10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0161" t="69025" r="47516" b="13903"/>
            <a:stretch/>
          </p:blipFill>
          <p:spPr>
            <a:xfrm>
              <a:off x="5983368" y="5374333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</p:grpSp>
      <p:sp>
        <p:nvSpPr>
          <p:cNvPr id="39" name="Forma Livre: Forma 38">
            <a:extLst>
              <a:ext uri="{FF2B5EF4-FFF2-40B4-BE49-F238E27FC236}">
                <a16:creationId xmlns:a16="http://schemas.microsoft.com/office/drawing/2014/main" id="{893ED4D2-466C-677E-40AD-76F486D5790A}"/>
              </a:ext>
            </a:extLst>
          </p:cNvPr>
          <p:cNvSpPr/>
          <p:nvPr/>
        </p:nvSpPr>
        <p:spPr>
          <a:xfrm rot="20835413">
            <a:off x="1350694" y="501640"/>
            <a:ext cx="7167283" cy="5876392"/>
          </a:xfrm>
          <a:custGeom>
            <a:avLst/>
            <a:gdLst>
              <a:gd name="connsiteX0" fmla="*/ 6470703 w 7138020"/>
              <a:gd name="connsiteY0" fmla="*/ 0 h 5670586"/>
              <a:gd name="connsiteX1" fmla="*/ 7138020 w 7138020"/>
              <a:gd name="connsiteY1" fmla="*/ 150914 h 5670586"/>
              <a:gd name="connsiteX2" fmla="*/ 454357 w 7138020"/>
              <a:gd name="connsiteY2" fmla="*/ 5670586 h 5670586"/>
              <a:gd name="connsiteX3" fmla="*/ 0 w 7138020"/>
              <a:gd name="connsiteY3" fmla="*/ 5567833 h 5670586"/>
              <a:gd name="connsiteX4" fmla="*/ 0 w 7138020"/>
              <a:gd name="connsiteY4" fmla="*/ 5343800 h 5670586"/>
              <a:gd name="connsiteX5" fmla="*/ 6470703 w 7138020"/>
              <a:gd name="connsiteY5" fmla="*/ 0 h 5670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020" h="5670586">
                <a:moveTo>
                  <a:pt x="6470703" y="0"/>
                </a:moveTo>
                <a:lnTo>
                  <a:pt x="7138020" y="150914"/>
                </a:lnTo>
                <a:lnTo>
                  <a:pt x="454357" y="5670586"/>
                </a:lnTo>
                <a:lnTo>
                  <a:pt x="0" y="5567833"/>
                </a:lnTo>
                <a:lnTo>
                  <a:pt x="0" y="5343800"/>
                </a:lnTo>
                <a:lnTo>
                  <a:pt x="6470703" y="0"/>
                </a:lnTo>
                <a:close/>
              </a:path>
            </a:pathLst>
          </a:custGeom>
          <a:solidFill>
            <a:srgbClr val="72C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925D4D06-096F-15D8-4133-32AEF0328EF7}"/>
              </a:ext>
            </a:extLst>
          </p:cNvPr>
          <p:cNvSpPr/>
          <p:nvPr/>
        </p:nvSpPr>
        <p:spPr>
          <a:xfrm rot="20835413">
            <a:off x="1965990" y="494887"/>
            <a:ext cx="7559732" cy="5937368"/>
          </a:xfrm>
          <a:custGeom>
            <a:avLst/>
            <a:gdLst>
              <a:gd name="connsiteX0" fmla="*/ 6639869 w 7528867"/>
              <a:gd name="connsiteY0" fmla="*/ 0 h 5729426"/>
              <a:gd name="connsiteX1" fmla="*/ 7528867 w 7528867"/>
              <a:gd name="connsiteY1" fmla="*/ 201047 h 5729426"/>
              <a:gd name="connsiteX2" fmla="*/ 2865168 w 7528867"/>
              <a:gd name="connsiteY2" fmla="*/ 4084900 h 5729426"/>
              <a:gd name="connsiteX3" fmla="*/ 883707 w 7528867"/>
              <a:gd name="connsiteY3" fmla="*/ 5729426 h 5729426"/>
              <a:gd name="connsiteX4" fmla="*/ 0 w 7528867"/>
              <a:gd name="connsiteY4" fmla="*/ 5529575 h 5729426"/>
              <a:gd name="connsiteX5" fmla="*/ 6639869 w 7528867"/>
              <a:gd name="connsiteY5" fmla="*/ 0 h 5729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28867" h="5729426">
                <a:moveTo>
                  <a:pt x="6639869" y="0"/>
                </a:moveTo>
                <a:lnTo>
                  <a:pt x="7528867" y="201047"/>
                </a:lnTo>
                <a:lnTo>
                  <a:pt x="2865168" y="4084900"/>
                </a:lnTo>
                <a:lnTo>
                  <a:pt x="883707" y="5729426"/>
                </a:lnTo>
                <a:lnTo>
                  <a:pt x="0" y="5529575"/>
                </a:lnTo>
                <a:lnTo>
                  <a:pt x="6639869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Forma Livre: Forma 30">
            <a:extLst>
              <a:ext uri="{FF2B5EF4-FFF2-40B4-BE49-F238E27FC236}">
                <a16:creationId xmlns:a16="http://schemas.microsoft.com/office/drawing/2014/main" id="{7BFC410A-406E-077C-9C90-96ECCC4376EC}"/>
              </a:ext>
            </a:extLst>
          </p:cNvPr>
          <p:cNvSpPr/>
          <p:nvPr/>
        </p:nvSpPr>
        <p:spPr>
          <a:xfrm rot="20835413">
            <a:off x="-770021" y="-385012"/>
            <a:ext cx="8510491" cy="6978185"/>
          </a:xfrm>
          <a:custGeom>
            <a:avLst/>
            <a:gdLst>
              <a:gd name="connsiteX0" fmla="*/ 3320074 w 8475744"/>
              <a:gd name="connsiteY0" fmla="*/ 0 h 6733791"/>
              <a:gd name="connsiteX1" fmla="*/ 8475744 w 8475744"/>
              <a:gd name="connsiteY1" fmla="*/ 1165958 h 6733791"/>
              <a:gd name="connsiteX2" fmla="*/ 2005041 w 8475744"/>
              <a:gd name="connsiteY2" fmla="*/ 6509758 h 6733791"/>
              <a:gd name="connsiteX3" fmla="*/ 2005041 w 8475744"/>
              <a:gd name="connsiteY3" fmla="*/ 6733791 h 6733791"/>
              <a:gd name="connsiteX4" fmla="*/ 0 w 8475744"/>
              <a:gd name="connsiteY4" fmla="*/ 6280349 h 6733791"/>
              <a:gd name="connsiteX5" fmla="*/ 1127038 w 8475744"/>
              <a:gd name="connsiteY5" fmla="*/ 1296777 h 6733791"/>
              <a:gd name="connsiteX6" fmla="*/ 3320074 w 8475744"/>
              <a:gd name="connsiteY6" fmla="*/ 0 h 6733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75744" h="6733791">
                <a:moveTo>
                  <a:pt x="3320074" y="0"/>
                </a:moveTo>
                <a:lnTo>
                  <a:pt x="8475744" y="1165958"/>
                </a:lnTo>
                <a:lnTo>
                  <a:pt x="2005041" y="6509758"/>
                </a:lnTo>
                <a:lnTo>
                  <a:pt x="2005041" y="6733791"/>
                </a:lnTo>
                <a:lnTo>
                  <a:pt x="0" y="6280349"/>
                </a:lnTo>
                <a:lnTo>
                  <a:pt x="1127038" y="1296777"/>
                </a:lnTo>
                <a:lnTo>
                  <a:pt x="3320074" y="0"/>
                </a:lnTo>
                <a:close/>
              </a:path>
            </a:pathLst>
          </a:custGeom>
          <a:solidFill>
            <a:srgbClr val="012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5E2B4937-3E51-2D9D-8A28-46ED38FC8FEC}"/>
              </a:ext>
            </a:extLst>
          </p:cNvPr>
          <p:cNvSpPr/>
          <p:nvPr/>
        </p:nvSpPr>
        <p:spPr>
          <a:xfrm rot="20835413">
            <a:off x="1820242" y="593543"/>
            <a:ext cx="6801104" cy="5751280"/>
          </a:xfrm>
          <a:custGeom>
            <a:avLst/>
            <a:gdLst>
              <a:gd name="connsiteX0" fmla="*/ 6683663 w 6773336"/>
              <a:gd name="connsiteY0" fmla="*/ 0 h 5549855"/>
              <a:gd name="connsiteX1" fmla="*/ 6773336 w 6773336"/>
              <a:gd name="connsiteY1" fmla="*/ 20280 h 5549855"/>
              <a:gd name="connsiteX2" fmla="*/ 133467 w 6773336"/>
              <a:gd name="connsiteY2" fmla="*/ 5549855 h 5549855"/>
              <a:gd name="connsiteX3" fmla="*/ 0 w 6773336"/>
              <a:gd name="connsiteY3" fmla="*/ 5519672 h 5549855"/>
              <a:gd name="connsiteX4" fmla="*/ 6683663 w 6773336"/>
              <a:gd name="connsiteY4" fmla="*/ 0 h 554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73336" h="5549855">
                <a:moveTo>
                  <a:pt x="6683663" y="0"/>
                </a:moveTo>
                <a:lnTo>
                  <a:pt x="6773336" y="20280"/>
                </a:lnTo>
                <a:lnTo>
                  <a:pt x="133467" y="5549855"/>
                </a:lnTo>
                <a:lnTo>
                  <a:pt x="0" y="5519672"/>
                </a:lnTo>
                <a:lnTo>
                  <a:pt x="6683663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75AED103-44F4-979E-1C9A-59FC7D10AB9F}"/>
              </a:ext>
            </a:extLst>
          </p:cNvPr>
          <p:cNvSpPr/>
          <p:nvPr/>
        </p:nvSpPr>
        <p:spPr>
          <a:xfrm rot="20835413">
            <a:off x="4647464" y="392758"/>
            <a:ext cx="4695357" cy="4024812"/>
          </a:xfrm>
          <a:custGeom>
            <a:avLst/>
            <a:gdLst>
              <a:gd name="connsiteX0" fmla="*/ 4663699 w 4676187"/>
              <a:gd name="connsiteY0" fmla="*/ 0 h 3883853"/>
              <a:gd name="connsiteX1" fmla="*/ 4676187 w 4676187"/>
              <a:gd name="connsiteY1" fmla="*/ 2824 h 3883853"/>
              <a:gd name="connsiteX2" fmla="*/ 0 w 4676187"/>
              <a:gd name="connsiteY2" fmla="*/ 3883853 h 3883853"/>
              <a:gd name="connsiteX3" fmla="*/ 4663699 w 4676187"/>
              <a:gd name="connsiteY3" fmla="*/ 0 h 388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76187" h="3883853">
                <a:moveTo>
                  <a:pt x="4663699" y="0"/>
                </a:moveTo>
                <a:lnTo>
                  <a:pt x="4676187" y="2824"/>
                </a:lnTo>
                <a:lnTo>
                  <a:pt x="0" y="3883853"/>
                </a:lnTo>
                <a:lnTo>
                  <a:pt x="4663699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32D78B49-F15A-9A26-69BF-9DAAB39254DF}"/>
              </a:ext>
            </a:extLst>
          </p:cNvPr>
          <p:cNvSpPr/>
          <p:nvPr/>
        </p:nvSpPr>
        <p:spPr>
          <a:xfrm rot="20835413">
            <a:off x="-132082" y="-38724"/>
            <a:ext cx="1325793" cy="896769"/>
          </a:xfrm>
          <a:custGeom>
            <a:avLst/>
            <a:gdLst>
              <a:gd name="connsiteX0" fmla="*/ 929657 w 1320380"/>
              <a:gd name="connsiteY0" fmla="*/ 0 h 865362"/>
              <a:gd name="connsiteX1" fmla="*/ 1320380 w 1320380"/>
              <a:gd name="connsiteY1" fmla="*/ 88363 h 865362"/>
              <a:gd name="connsiteX2" fmla="*/ 0 w 1320380"/>
              <a:gd name="connsiteY2" fmla="*/ 865362 h 865362"/>
              <a:gd name="connsiteX3" fmla="*/ 83031 w 1320380"/>
              <a:gd name="connsiteY3" fmla="*/ 498211 h 865362"/>
              <a:gd name="connsiteX4" fmla="*/ 929657 w 1320380"/>
              <a:gd name="connsiteY4" fmla="*/ 0 h 865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0380" h="865362">
                <a:moveTo>
                  <a:pt x="929657" y="0"/>
                </a:moveTo>
                <a:lnTo>
                  <a:pt x="1320380" y="88363"/>
                </a:lnTo>
                <a:lnTo>
                  <a:pt x="0" y="865362"/>
                </a:lnTo>
                <a:lnTo>
                  <a:pt x="83031" y="498211"/>
                </a:lnTo>
                <a:lnTo>
                  <a:pt x="929657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0" name="Forma Livre: Forma 39">
            <a:extLst>
              <a:ext uri="{FF2B5EF4-FFF2-40B4-BE49-F238E27FC236}">
                <a16:creationId xmlns:a16="http://schemas.microsoft.com/office/drawing/2014/main" id="{D079F126-5D3D-943F-1AD2-B4F946A8B6D4}"/>
              </a:ext>
            </a:extLst>
          </p:cNvPr>
          <p:cNvSpPr/>
          <p:nvPr/>
        </p:nvSpPr>
        <p:spPr>
          <a:xfrm rot="20835413">
            <a:off x="-204407" y="17681"/>
            <a:ext cx="2202027" cy="1472570"/>
          </a:xfrm>
          <a:custGeom>
            <a:avLst/>
            <a:gdLst>
              <a:gd name="connsiteX0" fmla="*/ 1643758 w 2193036"/>
              <a:gd name="connsiteY0" fmla="*/ 0 h 1420997"/>
              <a:gd name="connsiteX1" fmla="*/ 2193036 w 2193036"/>
              <a:gd name="connsiteY1" fmla="*/ 124220 h 1420997"/>
              <a:gd name="connsiteX2" fmla="*/ 0 w 2193036"/>
              <a:gd name="connsiteY2" fmla="*/ 1420997 h 1420997"/>
              <a:gd name="connsiteX3" fmla="*/ 117221 w 2193036"/>
              <a:gd name="connsiteY3" fmla="*/ 902665 h 1420997"/>
              <a:gd name="connsiteX4" fmla="*/ 1643758 w 2193036"/>
              <a:gd name="connsiteY4" fmla="*/ 0 h 142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93036" h="1420997">
                <a:moveTo>
                  <a:pt x="1643758" y="0"/>
                </a:moveTo>
                <a:lnTo>
                  <a:pt x="2193036" y="124220"/>
                </a:lnTo>
                <a:lnTo>
                  <a:pt x="0" y="1420997"/>
                </a:lnTo>
                <a:lnTo>
                  <a:pt x="117221" y="902665"/>
                </a:lnTo>
                <a:lnTo>
                  <a:pt x="1643758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2E166D90-4AA9-F698-16FF-D127EEB33EEF}"/>
              </a:ext>
            </a:extLst>
          </p:cNvPr>
          <p:cNvSpPr/>
          <p:nvPr/>
        </p:nvSpPr>
        <p:spPr>
          <a:xfrm rot="20835413">
            <a:off x="-103053" y="-160495"/>
            <a:ext cx="850097" cy="679932"/>
          </a:xfrm>
          <a:custGeom>
            <a:avLst/>
            <a:gdLst>
              <a:gd name="connsiteX0" fmla="*/ 148382 w 846626"/>
              <a:gd name="connsiteY0" fmla="*/ 0 h 656119"/>
              <a:gd name="connsiteX1" fmla="*/ 846626 w 846626"/>
              <a:gd name="connsiteY1" fmla="*/ 157908 h 656119"/>
              <a:gd name="connsiteX2" fmla="*/ 0 w 846626"/>
              <a:gd name="connsiteY2" fmla="*/ 656119 h 656119"/>
              <a:gd name="connsiteX3" fmla="*/ 148382 w 846626"/>
              <a:gd name="connsiteY3" fmla="*/ 0 h 656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26" h="656119">
                <a:moveTo>
                  <a:pt x="148382" y="0"/>
                </a:moveTo>
                <a:lnTo>
                  <a:pt x="846626" y="157908"/>
                </a:lnTo>
                <a:lnTo>
                  <a:pt x="0" y="656119"/>
                </a:lnTo>
                <a:lnTo>
                  <a:pt x="148382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217154D1-764E-BB74-180A-0199F5176402}"/>
              </a:ext>
            </a:extLst>
          </p:cNvPr>
          <p:cNvSpPr/>
          <p:nvPr/>
        </p:nvSpPr>
        <p:spPr>
          <a:xfrm rot="20835413">
            <a:off x="-142999" y="34538"/>
            <a:ext cx="1532795" cy="975053"/>
          </a:xfrm>
          <a:custGeom>
            <a:avLst/>
            <a:gdLst>
              <a:gd name="connsiteX0" fmla="*/ 1357448 w 1526537"/>
              <a:gd name="connsiteY0" fmla="*/ 0 h 940904"/>
              <a:gd name="connsiteX1" fmla="*/ 1526537 w 1526537"/>
              <a:gd name="connsiteY1" fmla="*/ 38239 h 940904"/>
              <a:gd name="connsiteX2" fmla="*/ 0 w 1526537"/>
              <a:gd name="connsiteY2" fmla="*/ 940904 h 940904"/>
              <a:gd name="connsiteX3" fmla="*/ 37068 w 1526537"/>
              <a:gd name="connsiteY3" fmla="*/ 776999 h 940904"/>
              <a:gd name="connsiteX4" fmla="*/ 1357448 w 1526537"/>
              <a:gd name="connsiteY4" fmla="*/ 0 h 940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6537" h="940904">
                <a:moveTo>
                  <a:pt x="1357448" y="0"/>
                </a:moveTo>
                <a:lnTo>
                  <a:pt x="1526537" y="38239"/>
                </a:lnTo>
                <a:lnTo>
                  <a:pt x="0" y="940904"/>
                </a:lnTo>
                <a:lnTo>
                  <a:pt x="37068" y="776999"/>
                </a:lnTo>
                <a:lnTo>
                  <a:pt x="1357448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AA93E1B8-F390-EE50-C590-610E50E21658}"/>
              </a:ext>
            </a:extLst>
          </p:cNvPr>
          <p:cNvSpPr txBox="1"/>
          <p:nvPr/>
        </p:nvSpPr>
        <p:spPr>
          <a:xfrm>
            <a:off x="-412668" y="6379578"/>
            <a:ext cx="2788763" cy="47842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AGOSTO -</a:t>
            </a:r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pt-BR" sz="2400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7E104A6A-A406-CE5C-BFA5-9195BE487CF0}"/>
              </a:ext>
            </a:extLst>
          </p:cNvPr>
          <p:cNvSpPr txBox="1"/>
          <p:nvPr/>
        </p:nvSpPr>
        <p:spPr>
          <a:xfrm>
            <a:off x="-20808" y="1934476"/>
            <a:ext cx="4864386" cy="1815882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Cuidados em Saúde Mental e Atenção Psicossocial: Avaliação, Manejo e Seguimento nos Territórios: </a:t>
            </a:r>
          </a:p>
          <a:p>
            <a:r>
              <a:rPr lang="pt-BR" sz="2800" dirty="0">
                <a:solidFill>
                  <a:srgbClr val="0597DD"/>
                </a:solidFill>
              </a:rPr>
              <a:t>Introdução ao </a:t>
            </a:r>
            <a:r>
              <a:rPr lang="pt-BR" sz="2800" dirty="0" err="1">
                <a:solidFill>
                  <a:srgbClr val="0597DD"/>
                </a:solidFill>
              </a:rPr>
              <a:t>mhGAP</a:t>
            </a:r>
            <a:endParaRPr lang="pt-BR" sz="2800" dirty="0">
              <a:solidFill>
                <a:srgbClr val="0597DD"/>
              </a:solidFill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8F4E30C3-A26D-39F3-7CF1-10BB72F87E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9" t="10648" r="11248" b="9557"/>
          <a:stretch/>
        </p:blipFill>
        <p:spPr>
          <a:xfrm>
            <a:off x="2477223" y="31418"/>
            <a:ext cx="1772120" cy="1775101"/>
          </a:xfrm>
          <a:prstGeom prst="ellipse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A43E629-06A2-CFFA-E332-0023868470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1" t="12644" r="48643" b="68957"/>
          <a:stretch/>
        </p:blipFill>
        <p:spPr>
          <a:xfrm>
            <a:off x="120672" y="3985178"/>
            <a:ext cx="1045619" cy="1079789"/>
          </a:xfrm>
          <a:prstGeom prst="ellipse">
            <a:avLst/>
          </a:prstGeom>
          <a:ln w="76200">
            <a:solidFill>
              <a:srgbClr val="72C052"/>
            </a:solidFill>
          </a:ln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A1C6CC63-5DB8-B402-3C62-EE0B2E15BB55}"/>
              </a:ext>
            </a:extLst>
          </p:cNvPr>
          <p:cNvSpPr txBox="1"/>
          <p:nvPr/>
        </p:nvSpPr>
        <p:spPr>
          <a:xfrm>
            <a:off x="1096683" y="4147918"/>
            <a:ext cx="2669717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sz="2000" b="1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Facilitador</a:t>
            </a:r>
          </a:p>
        </p:txBody>
      </p:sp>
    </p:spTree>
    <p:extLst>
      <p:ext uri="{BB962C8B-B14F-4D97-AF65-F5344CB8AC3E}">
        <p14:creationId xmlns:p14="http://schemas.microsoft.com/office/powerpoint/2010/main" val="721214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B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Agrupar 68">
            <a:extLst>
              <a:ext uri="{FF2B5EF4-FFF2-40B4-BE49-F238E27FC236}">
                <a16:creationId xmlns:a16="http://schemas.microsoft.com/office/drawing/2014/main" id="{0A24DC3C-D3FB-9A92-A472-B68FDC5D1251}"/>
              </a:ext>
            </a:extLst>
          </p:cNvPr>
          <p:cNvGrpSpPr/>
          <p:nvPr/>
        </p:nvGrpSpPr>
        <p:grpSpPr>
          <a:xfrm>
            <a:off x="6096000" y="723248"/>
            <a:ext cx="6013147" cy="6060274"/>
            <a:chOff x="2579449" y="115408"/>
            <a:chExt cx="6876703" cy="6820674"/>
          </a:xfrm>
        </p:grpSpPr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E288EFC4-F246-9369-2EB1-C37F6A914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455" t="11539" r="57222" b="71389"/>
            <a:stretch/>
          </p:blipFill>
          <p:spPr>
            <a:xfrm>
              <a:off x="4763601" y="115408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8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1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1" name="Imagem 70">
              <a:extLst>
                <a:ext uri="{FF2B5EF4-FFF2-40B4-BE49-F238E27FC236}">
                  <a16:creationId xmlns:a16="http://schemas.microsoft.com/office/drawing/2014/main" id="{0123822A-9A86-8001-53F8-FCDD9BDE1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44" t="11828" r="37013" b="65425"/>
            <a:stretch/>
          </p:blipFill>
          <p:spPr>
            <a:xfrm>
              <a:off x="6747846" y="141840"/>
              <a:ext cx="2104142" cy="2080919"/>
            </a:xfrm>
            <a:custGeom>
              <a:avLst/>
              <a:gdLst>
                <a:gd name="connsiteX0" fmla="*/ 1196265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10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5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5" y="242"/>
                  </a:moveTo>
                  <a:cubicBezTo>
                    <a:pt x="1281362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10" y="1120014"/>
                  </a:lnTo>
                  <a:cubicBezTo>
                    <a:pt x="-35116" y="1002192"/>
                    <a:pt x="-10231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7" y="2418"/>
                    <a:pt x="1196265" y="242"/>
                  </a:cubicBezTo>
                  <a:close/>
                </a:path>
              </a:pathLst>
            </a:custGeom>
          </p:spPr>
        </p:pic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7CD79A8-6A41-3869-F6FC-DA2219118B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188" t="18951" r="68069" b="58302"/>
            <a:stretch/>
          </p:blipFill>
          <p:spPr>
            <a:xfrm>
              <a:off x="2844952" y="793471"/>
              <a:ext cx="2104142" cy="2080919"/>
            </a:xfrm>
            <a:custGeom>
              <a:avLst/>
              <a:gdLst>
                <a:gd name="connsiteX0" fmla="*/ 1196264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09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4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4" y="242"/>
                  </a:moveTo>
                  <a:cubicBezTo>
                    <a:pt x="1281361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09" y="1120014"/>
                  </a:lnTo>
                  <a:cubicBezTo>
                    <a:pt x="-35116" y="1002192"/>
                    <a:pt x="-10232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6" y="2418"/>
                    <a:pt x="1196264" y="242"/>
                  </a:cubicBezTo>
                  <a:close/>
                </a:path>
              </a:pathLst>
            </a:custGeom>
          </p:spPr>
        </p:pic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F5DB3C88-3A5F-30BC-008C-29993DD884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32" t="25339" r="41517" b="26939"/>
            <a:stretch/>
          </p:blipFill>
          <p:spPr>
            <a:xfrm>
              <a:off x="3906091" y="1377876"/>
              <a:ext cx="4379817" cy="4365667"/>
            </a:xfrm>
            <a:custGeom>
              <a:avLst/>
              <a:gdLst>
                <a:gd name="connsiteX0" fmla="*/ 2430922 w 4379817"/>
                <a:gd name="connsiteY0" fmla="*/ 518 h 4365667"/>
                <a:gd name="connsiteX1" fmla="*/ 2913639 w 4379817"/>
                <a:gd name="connsiteY1" fmla="*/ 230958 h 4365667"/>
                <a:gd name="connsiteX2" fmla="*/ 4268173 w 4379817"/>
                <a:gd name="connsiteY2" fmla="*/ 2062727 h 4365667"/>
                <a:gd name="connsiteX3" fmla="*/ 4148860 w 4379817"/>
                <a:gd name="connsiteY3" fmla="*/ 2859327 h 4365667"/>
                <a:gd name="connsiteX4" fmla="*/ 2262778 w 4379817"/>
                <a:gd name="connsiteY4" fmla="*/ 4254023 h 4365667"/>
                <a:gd name="connsiteX5" fmla="*/ 1466179 w 4379817"/>
                <a:gd name="connsiteY5" fmla="*/ 4134710 h 4365667"/>
                <a:gd name="connsiteX6" fmla="*/ 111645 w 4379817"/>
                <a:gd name="connsiteY6" fmla="*/ 2302941 h 4365667"/>
                <a:gd name="connsiteX7" fmla="*/ 230957 w 4379817"/>
                <a:gd name="connsiteY7" fmla="*/ 1506341 h 4365667"/>
                <a:gd name="connsiteX8" fmla="*/ 2117039 w 4379817"/>
                <a:gd name="connsiteY8" fmla="*/ 111645 h 4365667"/>
                <a:gd name="connsiteX9" fmla="*/ 2430922 w 4379817"/>
                <a:gd name="connsiteY9" fmla="*/ 518 h 436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79817" h="4365667">
                  <a:moveTo>
                    <a:pt x="2430922" y="518"/>
                  </a:moveTo>
                  <a:cubicBezTo>
                    <a:pt x="2613596" y="-7264"/>
                    <a:pt x="2796747" y="72881"/>
                    <a:pt x="2913639" y="230958"/>
                  </a:cubicBezTo>
                  <a:lnTo>
                    <a:pt x="4268173" y="2062727"/>
                  </a:lnTo>
                  <a:cubicBezTo>
                    <a:pt x="4455201" y="2315650"/>
                    <a:pt x="4401783" y="2672299"/>
                    <a:pt x="4148860" y="2859327"/>
                  </a:cubicBezTo>
                  <a:lnTo>
                    <a:pt x="2262778" y="4254023"/>
                  </a:lnTo>
                  <a:cubicBezTo>
                    <a:pt x="2009856" y="4441051"/>
                    <a:pt x="1653207" y="4387633"/>
                    <a:pt x="1466179" y="4134710"/>
                  </a:cubicBezTo>
                  <a:lnTo>
                    <a:pt x="111645" y="2302941"/>
                  </a:lnTo>
                  <a:cubicBezTo>
                    <a:pt x="-75383" y="2050018"/>
                    <a:pt x="-21965" y="1693369"/>
                    <a:pt x="230957" y="1506341"/>
                  </a:cubicBezTo>
                  <a:lnTo>
                    <a:pt x="2117039" y="111645"/>
                  </a:lnTo>
                  <a:cubicBezTo>
                    <a:pt x="2211885" y="41510"/>
                    <a:pt x="2321318" y="5187"/>
                    <a:pt x="2430922" y="518"/>
                  </a:cubicBezTo>
                  <a:close/>
                </a:path>
              </a:pathLst>
            </a:custGeom>
          </p:spPr>
        </p:pic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AA2F99E9-29D5-5BCE-A3B3-8570DCC54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472" t="33808" r="32205" b="49120"/>
            <a:stretch/>
          </p:blipFill>
          <p:spPr>
            <a:xfrm>
              <a:off x="7907545" y="215263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2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2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4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5" name="Imagem 74">
              <a:extLst>
                <a:ext uri="{FF2B5EF4-FFF2-40B4-BE49-F238E27FC236}">
                  <a16:creationId xmlns:a16="http://schemas.microsoft.com/office/drawing/2014/main" id="{FD4D584C-36F3-8138-EA66-1D36D3A60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76" t="48588" r="74602" b="34340"/>
            <a:stretch/>
          </p:blipFill>
          <p:spPr>
            <a:xfrm>
              <a:off x="2579449" y="350468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DA1609E8-9387-3350-E16C-93E1B0F45D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841" t="55153" r="32416" b="22100"/>
            <a:stretch/>
          </p:blipFill>
          <p:spPr>
            <a:xfrm>
              <a:off x="7325576" y="4105287"/>
              <a:ext cx="2104142" cy="2080918"/>
            </a:xfrm>
            <a:custGeom>
              <a:avLst/>
              <a:gdLst>
                <a:gd name="connsiteX0" fmla="*/ 1196264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10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4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4" y="241"/>
                  </a:moveTo>
                  <a:cubicBezTo>
                    <a:pt x="1281361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10" y="1120013"/>
                  </a:lnTo>
                  <a:cubicBezTo>
                    <a:pt x="-35116" y="1002191"/>
                    <a:pt x="-10231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6" y="2417"/>
                    <a:pt x="1196264" y="241"/>
                  </a:cubicBezTo>
                  <a:close/>
                </a:path>
              </a:pathLst>
            </a:custGeom>
          </p:spPr>
        </p:pic>
        <p:pic>
          <p:nvPicPr>
            <p:cNvPr id="77" name="Imagem 76">
              <a:extLst>
                <a:ext uri="{FF2B5EF4-FFF2-40B4-BE49-F238E27FC236}">
                  <a16:creationId xmlns:a16="http://schemas.microsoft.com/office/drawing/2014/main" id="{B83BACBC-1965-598A-18EA-5DBF4A51C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550" t="61905" r="64707" b="15348"/>
            <a:stretch/>
          </p:blipFill>
          <p:spPr>
            <a:xfrm>
              <a:off x="3267447" y="4722992"/>
              <a:ext cx="2104142" cy="2080918"/>
            </a:xfrm>
            <a:custGeom>
              <a:avLst/>
              <a:gdLst>
                <a:gd name="connsiteX0" fmla="*/ 1196265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09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5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5" y="241"/>
                  </a:moveTo>
                  <a:cubicBezTo>
                    <a:pt x="1281362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09" y="1120013"/>
                  </a:lnTo>
                  <a:cubicBezTo>
                    <a:pt x="-35116" y="1002191"/>
                    <a:pt x="-10232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7" y="2417"/>
                    <a:pt x="1196265" y="241"/>
                  </a:cubicBezTo>
                  <a:close/>
                </a:path>
              </a:pathLst>
            </a:custGeom>
          </p:spPr>
        </p:pic>
        <p:pic>
          <p:nvPicPr>
            <p:cNvPr id="78" name="Imagem 77">
              <a:extLst>
                <a:ext uri="{FF2B5EF4-FFF2-40B4-BE49-F238E27FC236}">
                  <a16:creationId xmlns:a16="http://schemas.microsoft.com/office/drawing/2014/main" id="{8E3FF8D0-7D49-B961-396A-4D3960D10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0161" t="69025" r="47516" b="13903"/>
            <a:stretch/>
          </p:blipFill>
          <p:spPr>
            <a:xfrm>
              <a:off x="5983368" y="5374333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</p:grpSp>
      <p:sp>
        <p:nvSpPr>
          <p:cNvPr id="39" name="Forma Livre: Forma 38">
            <a:extLst>
              <a:ext uri="{FF2B5EF4-FFF2-40B4-BE49-F238E27FC236}">
                <a16:creationId xmlns:a16="http://schemas.microsoft.com/office/drawing/2014/main" id="{893ED4D2-466C-677E-40AD-76F486D5790A}"/>
              </a:ext>
            </a:extLst>
          </p:cNvPr>
          <p:cNvSpPr/>
          <p:nvPr/>
        </p:nvSpPr>
        <p:spPr>
          <a:xfrm rot="20835413">
            <a:off x="1350694" y="501640"/>
            <a:ext cx="7167283" cy="5876392"/>
          </a:xfrm>
          <a:custGeom>
            <a:avLst/>
            <a:gdLst>
              <a:gd name="connsiteX0" fmla="*/ 6470703 w 7138020"/>
              <a:gd name="connsiteY0" fmla="*/ 0 h 5670586"/>
              <a:gd name="connsiteX1" fmla="*/ 7138020 w 7138020"/>
              <a:gd name="connsiteY1" fmla="*/ 150914 h 5670586"/>
              <a:gd name="connsiteX2" fmla="*/ 454357 w 7138020"/>
              <a:gd name="connsiteY2" fmla="*/ 5670586 h 5670586"/>
              <a:gd name="connsiteX3" fmla="*/ 0 w 7138020"/>
              <a:gd name="connsiteY3" fmla="*/ 5567833 h 5670586"/>
              <a:gd name="connsiteX4" fmla="*/ 0 w 7138020"/>
              <a:gd name="connsiteY4" fmla="*/ 5343800 h 5670586"/>
              <a:gd name="connsiteX5" fmla="*/ 6470703 w 7138020"/>
              <a:gd name="connsiteY5" fmla="*/ 0 h 5670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020" h="5670586">
                <a:moveTo>
                  <a:pt x="6470703" y="0"/>
                </a:moveTo>
                <a:lnTo>
                  <a:pt x="7138020" y="150914"/>
                </a:lnTo>
                <a:lnTo>
                  <a:pt x="454357" y="5670586"/>
                </a:lnTo>
                <a:lnTo>
                  <a:pt x="0" y="5567833"/>
                </a:lnTo>
                <a:lnTo>
                  <a:pt x="0" y="5343800"/>
                </a:lnTo>
                <a:lnTo>
                  <a:pt x="6470703" y="0"/>
                </a:lnTo>
                <a:close/>
              </a:path>
            </a:pathLst>
          </a:custGeom>
          <a:solidFill>
            <a:srgbClr val="72C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925D4D06-096F-15D8-4133-32AEF0328EF7}"/>
              </a:ext>
            </a:extLst>
          </p:cNvPr>
          <p:cNvSpPr/>
          <p:nvPr/>
        </p:nvSpPr>
        <p:spPr>
          <a:xfrm rot="20835413">
            <a:off x="1965990" y="494887"/>
            <a:ext cx="7559732" cy="5937368"/>
          </a:xfrm>
          <a:custGeom>
            <a:avLst/>
            <a:gdLst>
              <a:gd name="connsiteX0" fmla="*/ 6639869 w 7528867"/>
              <a:gd name="connsiteY0" fmla="*/ 0 h 5729426"/>
              <a:gd name="connsiteX1" fmla="*/ 7528867 w 7528867"/>
              <a:gd name="connsiteY1" fmla="*/ 201047 h 5729426"/>
              <a:gd name="connsiteX2" fmla="*/ 2865168 w 7528867"/>
              <a:gd name="connsiteY2" fmla="*/ 4084900 h 5729426"/>
              <a:gd name="connsiteX3" fmla="*/ 883707 w 7528867"/>
              <a:gd name="connsiteY3" fmla="*/ 5729426 h 5729426"/>
              <a:gd name="connsiteX4" fmla="*/ 0 w 7528867"/>
              <a:gd name="connsiteY4" fmla="*/ 5529575 h 5729426"/>
              <a:gd name="connsiteX5" fmla="*/ 6639869 w 7528867"/>
              <a:gd name="connsiteY5" fmla="*/ 0 h 5729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28867" h="5729426">
                <a:moveTo>
                  <a:pt x="6639869" y="0"/>
                </a:moveTo>
                <a:lnTo>
                  <a:pt x="7528867" y="201047"/>
                </a:lnTo>
                <a:lnTo>
                  <a:pt x="2865168" y="4084900"/>
                </a:lnTo>
                <a:lnTo>
                  <a:pt x="883707" y="5729426"/>
                </a:lnTo>
                <a:lnTo>
                  <a:pt x="0" y="5529575"/>
                </a:lnTo>
                <a:lnTo>
                  <a:pt x="6639869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Forma Livre: Forma 30">
            <a:extLst>
              <a:ext uri="{FF2B5EF4-FFF2-40B4-BE49-F238E27FC236}">
                <a16:creationId xmlns:a16="http://schemas.microsoft.com/office/drawing/2014/main" id="{7BFC410A-406E-077C-9C90-96ECCC4376EC}"/>
              </a:ext>
            </a:extLst>
          </p:cNvPr>
          <p:cNvSpPr/>
          <p:nvPr/>
        </p:nvSpPr>
        <p:spPr>
          <a:xfrm rot="20835413">
            <a:off x="-770021" y="-385012"/>
            <a:ext cx="8510491" cy="6978185"/>
          </a:xfrm>
          <a:custGeom>
            <a:avLst/>
            <a:gdLst>
              <a:gd name="connsiteX0" fmla="*/ 3320074 w 8475744"/>
              <a:gd name="connsiteY0" fmla="*/ 0 h 6733791"/>
              <a:gd name="connsiteX1" fmla="*/ 8475744 w 8475744"/>
              <a:gd name="connsiteY1" fmla="*/ 1165958 h 6733791"/>
              <a:gd name="connsiteX2" fmla="*/ 2005041 w 8475744"/>
              <a:gd name="connsiteY2" fmla="*/ 6509758 h 6733791"/>
              <a:gd name="connsiteX3" fmla="*/ 2005041 w 8475744"/>
              <a:gd name="connsiteY3" fmla="*/ 6733791 h 6733791"/>
              <a:gd name="connsiteX4" fmla="*/ 0 w 8475744"/>
              <a:gd name="connsiteY4" fmla="*/ 6280349 h 6733791"/>
              <a:gd name="connsiteX5" fmla="*/ 1127038 w 8475744"/>
              <a:gd name="connsiteY5" fmla="*/ 1296777 h 6733791"/>
              <a:gd name="connsiteX6" fmla="*/ 3320074 w 8475744"/>
              <a:gd name="connsiteY6" fmla="*/ 0 h 6733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75744" h="6733791">
                <a:moveTo>
                  <a:pt x="3320074" y="0"/>
                </a:moveTo>
                <a:lnTo>
                  <a:pt x="8475744" y="1165958"/>
                </a:lnTo>
                <a:lnTo>
                  <a:pt x="2005041" y="6509758"/>
                </a:lnTo>
                <a:lnTo>
                  <a:pt x="2005041" y="6733791"/>
                </a:lnTo>
                <a:lnTo>
                  <a:pt x="0" y="6280349"/>
                </a:lnTo>
                <a:lnTo>
                  <a:pt x="1127038" y="1296777"/>
                </a:lnTo>
                <a:lnTo>
                  <a:pt x="3320074" y="0"/>
                </a:lnTo>
                <a:close/>
              </a:path>
            </a:pathLst>
          </a:custGeom>
          <a:solidFill>
            <a:srgbClr val="012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5E2B4937-3E51-2D9D-8A28-46ED38FC8FEC}"/>
              </a:ext>
            </a:extLst>
          </p:cNvPr>
          <p:cNvSpPr/>
          <p:nvPr/>
        </p:nvSpPr>
        <p:spPr>
          <a:xfrm rot="20835413">
            <a:off x="1820242" y="593543"/>
            <a:ext cx="6801104" cy="5751280"/>
          </a:xfrm>
          <a:custGeom>
            <a:avLst/>
            <a:gdLst>
              <a:gd name="connsiteX0" fmla="*/ 6683663 w 6773336"/>
              <a:gd name="connsiteY0" fmla="*/ 0 h 5549855"/>
              <a:gd name="connsiteX1" fmla="*/ 6773336 w 6773336"/>
              <a:gd name="connsiteY1" fmla="*/ 20280 h 5549855"/>
              <a:gd name="connsiteX2" fmla="*/ 133467 w 6773336"/>
              <a:gd name="connsiteY2" fmla="*/ 5549855 h 5549855"/>
              <a:gd name="connsiteX3" fmla="*/ 0 w 6773336"/>
              <a:gd name="connsiteY3" fmla="*/ 5519672 h 5549855"/>
              <a:gd name="connsiteX4" fmla="*/ 6683663 w 6773336"/>
              <a:gd name="connsiteY4" fmla="*/ 0 h 554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73336" h="5549855">
                <a:moveTo>
                  <a:pt x="6683663" y="0"/>
                </a:moveTo>
                <a:lnTo>
                  <a:pt x="6773336" y="20280"/>
                </a:lnTo>
                <a:lnTo>
                  <a:pt x="133467" y="5549855"/>
                </a:lnTo>
                <a:lnTo>
                  <a:pt x="0" y="5519672"/>
                </a:lnTo>
                <a:lnTo>
                  <a:pt x="6683663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75AED103-44F4-979E-1C9A-59FC7D10AB9F}"/>
              </a:ext>
            </a:extLst>
          </p:cNvPr>
          <p:cNvSpPr/>
          <p:nvPr/>
        </p:nvSpPr>
        <p:spPr>
          <a:xfrm rot="20835413">
            <a:off x="4647464" y="392758"/>
            <a:ext cx="4695357" cy="4024812"/>
          </a:xfrm>
          <a:custGeom>
            <a:avLst/>
            <a:gdLst>
              <a:gd name="connsiteX0" fmla="*/ 4663699 w 4676187"/>
              <a:gd name="connsiteY0" fmla="*/ 0 h 3883853"/>
              <a:gd name="connsiteX1" fmla="*/ 4676187 w 4676187"/>
              <a:gd name="connsiteY1" fmla="*/ 2824 h 3883853"/>
              <a:gd name="connsiteX2" fmla="*/ 0 w 4676187"/>
              <a:gd name="connsiteY2" fmla="*/ 3883853 h 3883853"/>
              <a:gd name="connsiteX3" fmla="*/ 4663699 w 4676187"/>
              <a:gd name="connsiteY3" fmla="*/ 0 h 388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76187" h="3883853">
                <a:moveTo>
                  <a:pt x="4663699" y="0"/>
                </a:moveTo>
                <a:lnTo>
                  <a:pt x="4676187" y="2824"/>
                </a:lnTo>
                <a:lnTo>
                  <a:pt x="0" y="3883853"/>
                </a:lnTo>
                <a:lnTo>
                  <a:pt x="4663699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32D78B49-F15A-9A26-69BF-9DAAB39254DF}"/>
              </a:ext>
            </a:extLst>
          </p:cNvPr>
          <p:cNvSpPr/>
          <p:nvPr/>
        </p:nvSpPr>
        <p:spPr>
          <a:xfrm rot="20835413">
            <a:off x="-132082" y="-38724"/>
            <a:ext cx="1325793" cy="896769"/>
          </a:xfrm>
          <a:custGeom>
            <a:avLst/>
            <a:gdLst>
              <a:gd name="connsiteX0" fmla="*/ 929657 w 1320380"/>
              <a:gd name="connsiteY0" fmla="*/ 0 h 865362"/>
              <a:gd name="connsiteX1" fmla="*/ 1320380 w 1320380"/>
              <a:gd name="connsiteY1" fmla="*/ 88363 h 865362"/>
              <a:gd name="connsiteX2" fmla="*/ 0 w 1320380"/>
              <a:gd name="connsiteY2" fmla="*/ 865362 h 865362"/>
              <a:gd name="connsiteX3" fmla="*/ 83031 w 1320380"/>
              <a:gd name="connsiteY3" fmla="*/ 498211 h 865362"/>
              <a:gd name="connsiteX4" fmla="*/ 929657 w 1320380"/>
              <a:gd name="connsiteY4" fmla="*/ 0 h 865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0380" h="865362">
                <a:moveTo>
                  <a:pt x="929657" y="0"/>
                </a:moveTo>
                <a:lnTo>
                  <a:pt x="1320380" y="88363"/>
                </a:lnTo>
                <a:lnTo>
                  <a:pt x="0" y="865362"/>
                </a:lnTo>
                <a:lnTo>
                  <a:pt x="83031" y="498211"/>
                </a:lnTo>
                <a:lnTo>
                  <a:pt x="929657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0" name="Forma Livre: Forma 39">
            <a:extLst>
              <a:ext uri="{FF2B5EF4-FFF2-40B4-BE49-F238E27FC236}">
                <a16:creationId xmlns:a16="http://schemas.microsoft.com/office/drawing/2014/main" id="{D079F126-5D3D-943F-1AD2-B4F946A8B6D4}"/>
              </a:ext>
            </a:extLst>
          </p:cNvPr>
          <p:cNvSpPr/>
          <p:nvPr/>
        </p:nvSpPr>
        <p:spPr>
          <a:xfrm rot="20835413">
            <a:off x="-204407" y="17681"/>
            <a:ext cx="2202027" cy="1472570"/>
          </a:xfrm>
          <a:custGeom>
            <a:avLst/>
            <a:gdLst>
              <a:gd name="connsiteX0" fmla="*/ 1643758 w 2193036"/>
              <a:gd name="connsiteY0" fmla="*/ 0 h 1420997"/>
              <a:gd name="connsiteX1" fmla="*/ 2193036 w 2193036"/>
              <a:gd name="connsiteY1" fmla="*/ 124220 h 1420997"/>
              <a:gd name="connsiteX2" fmla="*/ 0 w 2193036"/>
              <a:gd name="connsiteY2" fmla="*/ 1420997 h 1420997"/>
              <a:gd name="connsiteX3" fmla="*/ 117221 w 2193036"/>
              <a:gd name="connsiteY3" fmla="*/ 902665 h 1420997"/>
              <a:gd name="connsiteX4" fmla="*/ 1643758 w 2193036"/>
              <a:gd name="connsiteY4" fmla="*/ 0 h 142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93036" h="1420997">
                <a:moveTo>
                  <a:pt x="1643758" y="0"/>
                </a:moveTo>
                <a:lnTo>
                  <a:pt x="2193036" y="124220"/>
                </a:lnTo>
                <a:lnTo>
                  <a:pt x="0" y="1420997"/>
                </a:lnTo>
                <a:lnTo>
                  <a:pt x="117221" y="902665"/>
                </a:lnTo>
                <a:lnTo>
                  <a:pt x="1643758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2E166D90-4AA9-F698-16FF-D127EEB33EEF}"/>
              </a:ext>
            </a:extLst>
          </p:cNvPr>
          <p:cNvSpPr/>
          <p:nvPr/>
        </p:nvSpPr>
        <p:spPr>
          <a:xfrm rot="20835413">
            <a:off x="-103053" y="-160495"/>
            <a:ext cx="850097" cy="679932"/>
          </a:xfrm>
          <a:custGeom>
            <a:avLst/>
            <a:gdLst>
              <a:gd name="connsiteX0" fmla="*/ 148382 w 846626"/>
              <a:gd name="connsiteY0" fmla="*/ 0 h 656119"/>
              <a:gd name="connsiteX1" fmla="*/ 846626 w 846626"/>
              <a:gd name="connsiteY1" fmla="*/ 157908 h 656119"/>
              <a:gd name="connsiteX2" fmla="*/ 0 w 846626"/>
              <a:gd name="connsiteY2" fmla="*/ 656119 h 656119"/>
              <a:gd name="connsiteX3" fmla="*/ 148382 w 846626"/>
              <a:gd name="connsiteY3" fmla="*/ 0 h 656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26" h="656119">
                <a:moveTo>
                  <a:pt x="148382" y="0"/>
                </a:moveTo>
                <a:lnTo>
                  <a:pt x="846626" y="157908"/>
                </a:lnTo>
                <a:lnTo>
                  <a:pt x="0" y="656119"/>
                </a:lnTo>
                <a:lnTo>
                  <a:pt x="148382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217154D1-764E-BB74-180A-0199F5176402}"/>
              </a:ext>
            </a:extLst>
          </p:cNvPr>
          <p:cNvSpPr/>
          <p:nvPr/>
        </p:nvSpPr>
        <p:spPr>
          <a:xfrm rot="20835413">
            <a:off x="-142999" y="34538"/>
            <a:ext cx="1532795" cy="975053"/>
          </a:xfrm>
          <a:custGeom>
            <a:avLst/>
            <a:gdLst>
              <a:gd name="connsiteX0" fmla="*/ 1357448 w 1526537"/>
              <a:gd name="connsiteY0" fmla="*/ 0 h 940904"/>
              <a:gd name="connsiteX1" fmla="*/ 1526537 w 1526537"/>
              <a:gd name="connsiteY1" fmla="*/ 38239 h 940904"/>
              <a:gd name="connsiteX2" fmla="*/ 0 w 1526537"/>
              <a:gd name="connsiteY2" fmla="*/ 940904 h 940904"/>
              <a:gd name="connsiteX3" fmla="*/ 37068 w 1526537"/>
              <a:gd name="connsiteY3" fmla="*/ 776999 h 940904"/>
              <a:gd name="connsiteX4" fmla="*/ 1357448 w 1526537"/>
              <a:gd name="connsiteY4" fmla="*/ 0 h 940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6537" h="940904">
                <a:moveTo>
                  <a:pt x="1357448" y="0"/>
                </a:moveTo>
                <a:lnTo>
                  <a:pt x="1526537" y="38239"/>
                </a:lnTo>
                <a:lnTo>
                  <a:pt x="0" y="940904"/>
                </a:lnTo>
                <a:lnTo>
                  <a:pt x="37068" y="776999"/>
                </a:lnTo>
                <a:lnTo>
                  <a:pt x="1357448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AA93E1B8-F390-EE50-C590-610E50E21658}"/>
              </a:ext>
            </a:extLst>
          </p:cNvPr>
          <p:cNvSpPr txBox="1"/>
          <p:nvPr/>
        </p:nvSpPr>
        <p:spPr>
          <a:xfrm>
            <a:off x="-412668" y="6379578"/>
            <a:ext cx="2788763" cy="47842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AGOSTO -</a:t>
            </a:r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pt-BR" sz="2400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7E104A6A-A406-CE5C-BFA5-9195BE487CF0}"/>
              </a:ext>
            </a:extLst>
          </p:cNvPr>
          <p:cNvSpPr txBox="1"/>
          <p:nvPr/>
        </p:nvSpPr>
        <p:spPr>
          <a:xfrm>
            <a:off x="-20808" y="1934476"/>
            <a:ext cx="4864386" cy="1815882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Cuidados em Saúde Mental e Atenção Psicossocial: Avaliação, Manejo e Seguimento nos Territórios: </a:t>
            </a:r>
          </a:p>
          <a:p>
            <a:r>
              <a:rPr lang="pt-BR" sz="2800" dirty="0">
                <a:solidFill>
                  <a:srgbClr val="0597DD"/>
                </a:solidFill>
              </a:rPr>
              <a:t>Território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8F4E30C3-A26D-39F3-7CF1-10BB72F87E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9" t="10648" r="11248" b="9557"/>
          <a:stretch/>
        </p:blipFill>
        <p:spPr>
          <a:xfrm>
            <a:off x="2477223" y="31418"/>
            <a:ext cx="1772120" cy="1775101"/>
          </a:xfrm>
          <a:prstGeom prst="ellipse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A43E629-06A2-CFFA-E332-0023868470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1" t="12644" r="48643" b="68957"/>
          <a:stretch/>
        </p:blipFill>
        <p:spPr>
          <a:xfrm>
            <a:off x="120672" y="3985178"/>
            <a:ext cx="1045619" cy="1079789"/>
          </a:xfrm>
          <a:prstGeom prst="ellipse">
            <a:avLst/>
          </a:prstGeom>
          <a:ln w="76200">
            <a:solidFill>
              <a:srgbClr val="72C052"/>
            </a:solidFill>
          </a:ln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A1C6CC63-5DB8-B402-3C62-EE0B2E15BB55}"/>
              </a:ext>
            </a:extLst>
          </p:cNvPr>
          <p:cNvSpPr txBox="1"/>
          <p:nvPr/>
        </p:nvSpPr>
        <p:spPr>
          <a:xfrm>
            <a:off x="1096683" y="4147918"/>
            <a:ext cx="2669717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sz="2000" b="1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Facilitador</a:t>
            </a:r>
          </a:p>
        </p:txBody>
      </p:sp>
    </p:spTree>
    <p:extLst>
      <p:ext uri="{BB962C8B-B14F-4D97-AF65-F5344CB8AC3E}">
        <p14:creationId xmlns:p14="http://schemas.microsoft.com/office/powerpoint/2010/main" val="1892357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2B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Agrupar 68">
            <a:extLst>
              <a:ext uri="{FF2B5EF4-FFF2-40B4-BE49-F238E27FC236}">
                <a16:creationId xmlns:a16="http://schemas.microsoft.com/office/drawing/2014/main" id="{0A24DC3C-D3FB-9A92-A472-B68FDC5D1251}"/>
              </a:ext>
            </a:extLst>
          </p:cNvPr>
          <p:cNvGrpSpPr/>
          <p:nvPr/>
        </p:nvGrpSpPr>
        <p:grpSpPr>
          <a:xfrm>
            <a:off x="6096000" y="723248"/>
            <a:ext cx="6013147" cy="6060274"/>
            <a:chOff x="2579449" y="115408"/>
            <a:chExt cx="6876703" cy="6820674"/>
          </a:xfrm>
        </p:grpSpPr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E288EFC4-F246-9369-2EB1-C37F6A914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455" t="11539" r="57222" b="71389"/>
            <a:stretch/>
          </p:blipFill>
          <p:spPr>
            <a:xfrm>
              <a:off x="4763601" y="115408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8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1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1" name="Imagem 70">
              <a:extLst>
                <a:ext uri="{FF2B5EF4-FFF2-40B4-BE49-F238E27FC236}">
                  <a16:creationId xmlns:a16="http://schemas.microsoft.com/office/drawing/2014/main" id="{0123822A-9A86-8001-53F8-FCDD9BDE1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44" t="11828" r="37013" b="65425"/>
            <a:stretch/>
          </p:blipFill>
          <p:spPr>
            <a:xfrm>
              <a:off x="6747846" y="141840"/>
              <a:ext cx="2104142" cy="2080919"/>
            </a:xfrm>
            <a:custGeom>
              <a:avLst/>
              <a:gdLst>
                <a:gd name="connsiteX0" fmla="*/ 1196265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10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5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5" y="242"/>
                  </a:moveTo>
                  <a:cubicBezTo>
                    <a:pt x="1281362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10" y="1120014"/>
                  </a:lnTo>
                  <a:cubicBezTo>
                    <a:pt x="-35116" y="1002192"/>
                    <a:pt x="-10231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7" y="2418"/>
                    <a:pt x="1196265" y="242"/>
                  </a:cubicBezTo>
                  <a:close/>
                </a:path>
              </a:pathLst>
            </a:custGeom>
          </p:spPr>
        </p:pic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7CD79A8-6A41-3869-F6FC-DA2219118B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188" t="18951" r="68069" b="58302"/>
            <a:stretch/>
          </p:blipFill>
          <p:spPr>
            <a:xfrm>
              <a:off x="2844952" y="793471"/>
              <a:ext cx="2104142" cy="2080919"/>
            </a:xfrm>
            <a:custGeom>
              <a:avLst/>
              <a:gdLst>
                <a:gd name="connsiteX0" fmla="*/ 1196264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09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4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4" y="242"/>
                  </a:moveTo>
                  <a:cubicBezTo>
                    <a:pt x="1281361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09" y="1120014"/>
                  </a:lnTo>
                  <a:cubicBezTo>
                    <a:pt x="-35116" y="1002192"/>
                    <a:pt x="-10232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6" y="2418"/>
                    <a:pt x="1196264" y="242"/>
                  </a:cubicBezTo>
                  <a:close/>
                </a:path>
              </a:pathLst>
            </a:custGeom>
          </p:spPr>
        </p:pic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F5DB3C88-3A5F-30BC-008C-29993DD884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32" t="25339" r="41517" b="26939"/>
            <a:stretch/>
          </p:blipFill>
          <p:spPr>
            <a:xfrm>
              <a:off x="3906091" y="1377876"/>
              <a:ext cx="4379817" cy="4365667"/>
            </a:xfrm>
            <a:custGeom>
              <a:avLst/>
              <a:gdLst>
                <a:gd name="connsiteX0" fmla="*/ 2430922 w 4379817"/>
                <a:gd name="connsiteY0" fmla="*/ 518 h 4365667"/>
                <a:gd name="connsiteX1" fmla="*/ 2913639 w 4379817"/>
                <a:gd name="connsiteY1" fmla="*/ 230958 h 4365667"/>
                <a:gd name="connsiteX2" fmla="*/ 4268173 w 4379817"/>
                <a:gd name="connsiteY2" fmla="*/ 2062727 h 4365667"/>
                <a:gd name="connsiteX3" fmla="*/ 4148860 w 4379817"/>
                <a:gd name="connsiteY3" fmla="*/ 2859327 h 4365667"/>
                <a:gd name="connsiteX4" fmla="*/ 2262778 w 4379817"/>
                <a:gd name="connsiteY4" fmla="*/ 4254023 h 4365667"/>
                <a:gd name="connsiteX5" fmla="*/ 1466179 w 4379817"/>
                <a:gd name="connsiteY5" fmla="*/ 4134710 h 4365667"/>
                <a:gd name="connsiteX6" fmla="*/ 111645 w 4379817"/>
                <a:gd name="connsiteY6" fmla="*/ 2302941 h 4365667"/>
                <a:gd name="connsiteX7" fmla="*/ 230957 w 4379817"/>
                <a:gd name="connsiteY7" fmla="*/ 1506341 h 4365667"/>
                <a:gd name="connsiteX8" fmla="*/ 2117039 w 4379817"/>
                <a:gd name="connsiteY8" fmla="*/ 111645 h 4365667"/>
                <a:gd name="connsiteX9" fmla="*/ 2430922 w 4379817"/>
                <a:gd name="connsiteY9" fmla="*/ 518 h 436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79817" h="4365667">
                  <a:moveTo>
                    <a:pt x="2430922" y="518"/>
                  </a:moveTo>
                  <a:cubicBezTo>
                    <a:pt x="2613596" y="-7264"/>
                    <a:pt x="2796747" y="72881"/>
                    <a:pt x="2913639" y="230958"/>
                  </a:cubicBezTo>
                  <a:lnTo>
                    <a:pt x="4268173" y="2062727"/>
                  </a:lnTo>
                  <a:cubicBezTo>
                    <a:pt x="4455201" y="2315650"/>
                    <a:pt x="4401783" y="2672299"/>
                    <a:pt x="4148860" y="2859327"/>
                  </a:cubicBezTo>
                  <a:lnTo>
                    <a:pt x="2262778" y="4254023"/>
                  </a:lnTo>
                  <a:cubicBezTo>
                    <a:pt x="2009856" y="4441051"/>
                    <a:pt x="1653207" y="4387633"/>
                    <a:pt x="1466179" y="4134710"/>
                  </a:cubicBezTo>
                  <a:lnTo>
                    <a:pt x="111645" y="2302941"/>
                  </a:lnTo>
                  <a:cubicBezTo>
                    <a:pt x="-75383" y="2050018"/>
                    <a:pt x="-21965" y="1693369"/>
                    <a:pt x="230957" y="1506341"/>
                  </a:cubicBezTo>
                  <a:lnTo>
                    <a:pt x="2117039" y="111645"/>
                  </a:lnTo>
                  <a:cubicBezTo>
                    <a:pt x="2211885" y="41510"/>
                    <a:pt x="2321318" y="5187"/>
                    <a:pt x="2430922" y="518"/>
                  </a:cubicBezTo>
                  <a:close/>
                </a:path>
              </a:pathLst>
            </a:custGeom>
          </p:spPr>
        </p:pic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AA2F99E9-29D5-5BCE-A3B3-8570DCC54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472" t="33808" r="32205" b="49120"/>
            <a:stretch/>
          </p:blipFill>
          <p:spPr>
            <a:xfrm>
              <a:off x="7907545" y="215263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2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2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4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5" name="Imagem 74">
              <a:extLst>
                <a:ext uri="{FF2B5EF4-FFF2-40B4-BE49-F238E27FC236}">
                  <a16:creationId xmlns:a16="http://schemas.microsoft.com/office/drawing/2014/main" id="{FD4D584C-36F3-8138-EA66-1D36D3A60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76" t="48588" r="74602" b="34340"/>
            <a:stretch/>
          </p:blipFill>
          <p:spPr>
            <a:xfrm>
              <a:off x="2579449" y="350468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DA1609E8-9387-3350-E16C-93E1B0F45D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841" t="55153" r="32416" b="22100"/>
            <a:stretch/>
          </p:blipFill>
          <p:spPr>
            <a:xfrm>
              <a:off x="7325576" y="4105287"/>
              <a:ext cx="2104142" cy="2080918"/>
            </a:xfrm>
            <a:custGeom>
              <a:avLst/>
              <a:gdLst>
                <a:gd name="connsiteX0" fmla="*/ 1196264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10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4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4" y="241"/>
                  </a:moveTo>
                  <a:cubicBezTo>
                    <a:pt x="1281361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10" y="1120013"/>
                  </a:lnTo>
                  <a:cubicBezTo>
                    <a:pt x="-35116" y="1002191"/>
                    <a:pt x="-10231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6" y="2417"/>
                    <a:pt x="1196264" y="241"/>
                  </a:cubicBezTo>
                  <a:close/>
                </a:path>
              </a:pathLst>
            </a:custGeom>
          </p:spPr>
        </p:pic>
        <p:pic>
          <p:nvPicPr>
            <p:cNvPr id="77" name="Imagem 76">
              <a:extLst>
                <a:ext uri="{FF2B5EF4-FFF2-40B4-BE49-F238E27FC236}">
                  <a16:creationId xmlns:a16="http://schemas.microsoft.com/office/drawing/2014/main" id="{B83BACBC-1965-598A-18EA-5DBF4A51C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550" t="61905" r="64707" b="15348"/>
            <a:stretch/>
          </p:blipFill>
          <p:spPr>
            <a:xfrm>
              <a:off x="3267447" y="4722992"/>
              <a:ext cx="2104142" cy="2080918"/>
            </a:xfrm>
            <a:custGeom>
              <a:avLst/>
              <a:gdLst>
                <a:gd name="connsiteX0" fmla="*/ 1196265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09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5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5" y="241"/>
                  </a:moveTo>
                  <a:cubicBezTo>
                    <a:pt x="1281362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09" y="1120013"/>
                  </a:lnTo>
                  <a:cubicBezTo>
                    <a:pt x="-35116" y="1002191"/>
                    <a:pt x="-10232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7" y="2417"/>
                    <a:pt x="1196265" y="241"/>
                  </a:cubicBezTo>
                  <a:close/>
                </a:path>
              </a:pathLst>
            </a:custGeom>
          </p:spPr>
        </p:pic>
        <p:pic>
          <p:nvPicPr>
            <p:cNvPr id="78" name="Imagem 77">
              <a:extLst>
                <a:ext uri="{FF2B5EF4-FFF2-40B4-BE49-F238E27FC236}">
                  <a16:creationId xmlns:a16="http://schemas.microsoft.com/office/drawing/2014/main" id="{8E3FF8D0-7D49-B961-396A-4D3960D10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0161" t="69025" r="47516" b="13903"/>
            <a:stretch/>
          </p:blipFill>
          <p:spPr>
            <a:xfrm>
              <a:off x="5983368" y="5374333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</p:grpSp>
      <p:sp>
        <p:nvSpPr>
          <p:cNvPr id="39" name="Forma Livre: Forma 38">
            <a:extLst>
              <a:ext uri="{FF2B5EF4-FFF2-40B4-BE49-F238E27FC236}">
                <a16:creationId xmlns:a16="http://schemas.microsoft.com/office/drawing/2014/main" id="{893ED4D2-466C-677E-40AD-76F486D5790A}"/>
              </a:ext>
            </a:extLst>
          </p:cNvPr>
          <p:cNvSpPr/>
          <p:nvPr/>
        </p:nvSpPr>
        <p:spPr>
          <a:xfrm rot="20835413">
            <a:off x="1350694" y="501640"/>
            <a:ext cx="7167283" cy="5876392"/>
          </a:xfrm>
          <a:custGeom>
            <a:avLst/>
            <a:gdLst>
              <a:gd name="connsiteX0" fmla="*/ 6470703 w 7138020"/>
              <a:gd name="connsiteY0" fmla="*/ 0 h 5670586"/>
              <a:gd name="connsiteX1" fmla="*/ 7138020 w 7138020"/>
              <a:gd name="connsiteY1" fmla="*/ 150914 h 5670586"/>
              <a:gd name="connsiteX2" fmla="*/ 454357 w 7138020"/>
              <a:gd name="connsiteY2" fmla="*/ 5670586 h 5670586"/>
              <a:gd name="connsiteX3" fmla="*/ 0 w 7138020"/>
              <a:gd name="connsiteY3" fmla="*/ 5567833 h 5670586"/>
              <a:gd name="connsiteX4" fmla="*/ 0 w 7138020"/>
              <a:gd name="connsiteY4" fmla="*/ 5343800 h 5670586"/>
              <a:gd name="connsiteX5" fmla="*/ 6470703 w 7138020"/>
              <a:gd name="connsiteY5" fmla="*/ 0 h 5670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38020" h="5670586">
                <a:moveTo>
                  <a:pt x="6470703" y="0"/>
                </a:moveTo>
                <a:lnTo>
                  <a:pt x="7138020" y="150914"/>
                </a:lnTo>
                <a:lnTo>
                  <a:pt x="454357" y="5670586"/>
                </a:lnTo>
                <a:lnTo>
                  <a:pt x="0" y="5567833"/>
                </a:lnTo>
                <a:lnTo>
                  <a:pt x="0" y="5343800"/>
                </a:lnTo>
                <a:lnTo>
                  <a:pt x="6470703" y="0"/>
                </a:lnTo>
                <a:close/>
              </a:path>
            </a:pathLst>
          </a:custGeom>
          <a:solidFill>
            <a:srgbClr val="72C0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8" name="Forma Livre: Forma 37">
            <a:extLst>
              <a:ext uri="{FF2B5EF4-FFF2-40B4-BE49-F238E27FC236}">
                <a16:creationId xmlns:a16="http://schemas.microsoft.com/office/drawing/2014/main" id="{925D4D06-096F-15D8-4133-32AEF0328EF7}"/>
              </a:ext>
            </a:extLst>
          </p:cNvPr>
          <p:cNvSpPr/>
          <p:nvPr/>
        </p:nvSpPr>
        <p:spPr>
          <a:xfrm rot="20835413">
            <a:off x="1965990" y="494887"/>
            <a:ext cx="7559732" cy="5937368"/>
          </a:xfrm>
          <a:custGeom>
            <a:avLst/>
            <a:gdLst>
              <a:gd name="connsiteX0" fmla="*/ 6639869 w 7528867"/>
              <a:gd name="connsiteY0" fmla="*/ 0 h 5729426"/>
              <a:gd name="connsiteX1" fmla="*/ 7528867 w 7528867"/>
              <a:gd name="connsiteY1" fmla="*/ 201047 h 5729426"/>
              <a:gd name="connsiteX2" fmla="*/ 2865168 w 7528867"/>
              <a:gd name="connsiteY2" fmla="*/ 4084900 h 5729426"/>
              <a:gd name="connsiteX3" fmla="*/ 883707 w 7528867"/>
              <a:gd name="connsiteY3" fmla="*/ 5729426 h 5729426"/>
              <a:gd name="connsiteX4" fmla="*/ 0 w 7528867"/>
              <a:gd name="connsiteY4" fmla="*/ 5529575 h 5729426"/>
              <a:gd name="connsiteX5" fmla="*/ 6639869 w 7528867"/>
              <a:gd name="connsiteY5" fmla="*/ 0 h 5729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28867" h="5729426">
                <a:moveTo>
                  <a:pt x="6639869" y="0"/>
                </a:moveTo>
                <a:lnTo>
                  <a:pt x="7528867" y="201047"/>
                </a:lnTo>
                <a:lnTo>
                  <a:pt x="2865168" y="4084900"/>
                </a:lnTo>
                <a:lnTo>
                  <a:pt x="883707" y="5729426"/>
                </a:lnTo>
                <a:lnTo>
                  <a:pt x="0" y="5529575"/>
                </a:lnTo>
                <a:lnTo>
                  <a:pt x="6639869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1" name="Forma Livre: Forma 30">
            <a:extLst>
              <a:ext uri="{FF2B5EF4-FFF2-40B4-BE49-F238E27FC236}">
                <a16:creationId xmlns:a16="http://schemas.microsoft.com/office/drawing/2014/main" id="{7BFC410A-406E-077C-9C90-96ECCC4376EC}"/>
              </a:ext>
            </a:extLst>
          </p:cNvPr>
          <p:cNvSpPr/>
          <p:nvPr/>
        </p:nvSpPr>
        <p:spPr>
          <a:xfrm rot="20835413">
            <a:off x="-770021" y="-385012"/>
            <a:ext cx="8510491" cy="6978185"/>
          </a:xfrm>
          <a:custGeom>
            <a:avLst/>
            <a:gdLst>
              <a:gd name="connsiteX0" fmla="*/ 3320074 w 8475744"/>
              <a:gd name="connsiteY0" fmla="*/ 0 h 6733791"/>
              <a:gd name="connsiteX1" fmla="*/ 8475744 w 8475744"/>
              <a:gd name="connsiteY1" fmla="*/ 1165958 h 6733791"/>
              <a:gd name="connsiteX2" fmla="*/ 2005041 w 8475744"/>
              <a:gd name="connsiteY2" fmla="*/ 6509758 h 6733791"/>
              <a:gd name="connsiteX3" fmla="*/ 2005041 w 8475744"/>
              <a:gd name="connsiteY3" fmla="*/ 6733791 h 6733791"/>
              <a:gd name="connsiteX4" fmla="*/ 0 w 8475744"/>
              <a:gd name="connsiteY4" fmla="*/ 6280349 h 6733791"/>
              <a:gd name="connsiteX5" fmla="*/ 1127038 w 8475744"/>
              <a:gd name="connsiteY5" fmla="*/ 1296777 h 6733791"/>
              <a:gd name="connsiteX6" fmla="*/ 3320074 w 8475744"/>
              <a:gd name="connsiteY6" fmla="*/ 0 h 67337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75744" h="6733791">
                <a:moveTo>
                  <a:pt x="3320074" y="0"/>
                </a:moveTo>
                <a:lnTo>
                  <a:pt x="8475744" y="1165958"/>
                </a:lnTo>
                <a:lnTo>
                  <a:pt x="2005041" y="6509758"/>
                </a:lnTo>
                <a:lnTo>
                  <a:pt x="2005041" y="6733791"/>
                </a:lnTo>
                <a:lnTo>
                  <a:pt x="0" y="6280349"/>
                </a:lnTo>
                <a:lnTo>
                  <a:pt x="1127038" y="1296777"/>
                </a:lnTo>
                <a:lnTo>
                  <a:pt x="3320074" y="0"/>
                </a:lnTo>
                <a:close/>
              </a:path>
            </a:pathLst>
          </a:custGeom>
          <a:solidFill>
            <a:srgbClr val="012B5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Forma Livre: Forma 29">
            <a:extLst>
              <a:ext uri="{FF2B5EF4-FFF2-40B4-BE49-F238E27FC236}">
                <a16:creationId xmlns:a16="http://schemas.microsoft.com/office/drawing/2014/main" id="{5E2B4937-3E51-2D9D-8A28-46ED38FC8FEC}"/>
              </a:ext>
            </a:extLst>
          </p:cNvPr>
          <p:cNvSpPr/>
          <p:nvPr/>
        </p:nvSpPr>
        <p:spPr>
          <a:xfrm rot="20835413">
            <a:off x="1820242" y="593543"/>
            <a:ext cx="6801104" cy="5751280"/>
          </a:xfrm>
          <a:custGeom>
            <a:avLst/>
            <a:gdLst>
              <a:gd name="connsiteX0" fmla="*/ 6683663 w 6773336"/>
              <a:gd name="connsiteY0" fmla="*/ 0 h 5549855"/>
              <a:gd name="connsiteX1" fmla="*/ 6773336 w 6773336"/>
              <a:gd name="connsiteY1" fmla="*/ 20280 h 5549855"/>
              <a:gd name="connsiteX2" fmla="*/ 133467 w 6773336"/>
              <a:gd name="connsiteY2" fmla="*/ 5549855 h 5549855"/>
              <a:gd name="connsiteX3" fmla="*/ 0 w 6773336"/>
              <a:gd name="connsiteY3" fmla="*/ 5519672 h 5549855"/>
              <a:gd name="connsiteX4" fmla="*/ 6683663 w 6773336"/>
              <a:gd name="connsiteY4" fmla="*/ 0 h 5549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73336" h="5549855">
                <a:moveTo>
                  <a:pt x="6683663" y="0"/>
                </a:moveTo>
                <a:lnTo>
                  <a:pt x="6773336" y="20280"/>
                </a:lnTo>
                <a:lnTo>
                  <a:pt x="133467" y="5549855"/>
                </a:lnTo>
                <a:lnTo>
                  <a:pt x="0" y="5519672"/>
                </a:lnTo>
                <a:lnTo>
                  <a:pt x="6683663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9" name="Forma Livre: Forma 28">
            <a:extLst>
              <a:ext uri="{FF2B5EF4-FFF2-40B4-BE49-F238E27FC236}">
                <a16:creationId xmlns:a16="http://schemas.microsoft.com/office/drawing/2014/main" id="{75AED103-44F4-979E-1C9A-59FC7D10AB9F}"/>
              </a:ext>
            </a:extLst>
          </p:cNvPr>
          <p:cNvSpPr/>
          <p:nvPr/>
        </p:nvSpPr>
        <p:spPr>
          <a:xfrm rot="20835413">
            <a:off x="4647464" y="392758"/>
            <a:ext cx="4695357" cy="4024812"/>
          </a:xfrm>
          <a:custGeom>
            <a:avLst/>
            <a:gdLst>
              <a:gd name="connsiteX0" fmla="*/ 4663699 w 4676187"/>
              <a:gd name="connsiteY0" fmla="*/ 0 h 3883853"/>
              <a:gd name="connsiteX1" fmla="*/ 4676187 w 4676187"/>
              <a:gd name="connsiteY1" fmla="*/ 2824 h 3883853"/>
              <a:gd name="connsiteX2" fmla="*/ 0 w 4676187"/>
              <a:gd name="connsiteY2" fmla="*/ 3883853 h 3883853"/>
              <a:gd name="connsiteX3" fmla="*/ 4663699 w 4676187"/>
              <a:gd name="connsiteY3" fmla="*/ 0 h 3883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76187" h="3883853">
                <a:moveTo>
                  <a:pt x="4663699" y="0"/>
                </a:moveTo>
                <a:lnTo>
                  <a:pt x="4676187" y="2824"/>
                </a:lnTo>
                <a:lnTo>
                  <a:pt x="0" y="3883853"/>
                </a:lnTo>
                <a:lnTo>
                  <a:pt x="4663699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1" name="Forma Livre: Forma 40">
            <a:extLst>
              <a:ext uri="{FF2B5EF4-FFF2-40B4-BE49-F238E27FC236}">
                <a16:creationId xmlns:a16="http://schemas.microsoft.com/office/drawing/2014/main" id="{32D78B49-F15A-9A26-69BF-9DAAB39254DF}"/>
              </a:ext>
            </a:extLst>
          </p:cNvPr>
          <p:cNvSpPr/>
          <p:nvPr/>
        </p:nvSpPr>
        <p:spPr>
          <a:xfrm rot="20835413">
            <a:off x="-132082" y="-38724"/>
            <a:ext cx="1325793" cy="896769"/>
          </a:xfrm>
          <a:custGeom>
            <a:avLst/>
            <a:gdLst>
              <a:gd name="connsiteX0" fmla="*/ 929657 w 1320380"/>
              <a:gd name="connsiteY0" fmla="*/ 0 h 865362"/>
              <a:gd name="connsiteX1" fmla="*/ 1320380 w 1320380"/>
              <a:gd name="connsiteY1" fmla="*/ 88363 h 865362"/>
              <a:gd name="connsiteX2" fmla="*/ 0 w 1320380"/>
              <a:gd name="connsiteY2" fmla="*/ 865362 h 865362"/>
              <a:gd name="connsiteX3" fmla="*/ 83031 w 1320380"/>
              <a:gd name="connsiteY3" fmla="*/ 498211 h 865362"/>
              <a:gd name="connsiteX4" fmla="*/ 929657 w 1320380"/>
              <a:gd name="connsiteY4" fmla="*/ 0 h 8653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20380" h="865362">
                <a:moveTo>
                  <a:pt x="929657" y="0"/>
                </a:moveTo>
                <a:lnTo>
                  <a:pt x="1320380" y="88363"/>
                </a:lnTo>
                <a:lnTo>
                  <a:pt x="0" y="865362"/>
                </a:lnTo>
                <a:lnTo>
                  <a:pt x="83031" y="498211"/>
                </a:lnTo>
                <a:lnTo>
                  <a:pt x="929657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0" name="Forma Livre: Forma 39">
            <a:extLst>
              <a:ext uri="{FF2B5EF4-FFF2-40B4-BE49-F238E27FC236}">
                <a16:creationId xmlns:a16="http://schemas.microsoft.com/office/drawing/2014/main" id="{D079F126-5D3D-943F-1AD2-B4F946A8B6D4}"/>
              </a:ext>
            </a:extLst>
          </p:cNvPr>
          <p:cNvSpPr/>
          <p:nvPr/>
        </p:nvSpPr>
        <p:spPr>
          <a:xfrm rot="20835413">
            <a:off x="-204407" y="17681"/>
            <a:ext cx="2202027" cy="1472570"/>
          </a:xfrm>
          <a:custGeom>
            <a:avLst/>
            <a:gdLst>
              <a:gd name="connsiteX0" fmla="*/ 1643758 w 2193036"/>
              <a:gd name="connsiteY0" fmla="*/ 0 h 1420997"/>
              <a:gd name="connsiteX1" fmla="*/ 2193036 w 2193036"/>
              <a:gd name="connsiteY1" fmla="*/ 124220 h 1420997"/>
              <a:gd name="connsiteX2" fmla="*/ 0 w 2193036"/>
              <a:gd name="connsiteY2" fmla="*/ 1420997 h 1420997"/>
              <a:gd name="connsiteX3" fmla="*/ 117221 w 2193036"/>
              <a:gd name="connsiteY3" fmla="*/ 902665 h 1420997"/>
              <a:gd name="connsiteX4" fmla="*/ 1643758 w 2193036"/>
              <a:gd name="connsiteY4" fmla="*/ 0 h 1420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93036" h="1420997">
                <a:moveTo>
                  <a:pt x="1643758" y="0"/>
                </a:moveTo>
                <a:lnTo>
                  <a:pt x="2193036" y="124220"/>
                </a:lnTo>
                <a:lnTo>
                  <a:pt x="0" y="1420997"/>
                </a:lnTo>
                <a:lnTo>
                  <a:pt x="117221" y="902665"/>
                </a:lnTo>
                <a:lnTo>
                  <a:pt x="1643758" y="0"/>
                </a:lnTo>
                <a:close/>
              </a:path>
            </a:pathLst>
          </a:custGeom>
          <a:solidFill>
            <a:srgbClr val="72C0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3" name="Forma Livre: Forma 32">
            <a:extLst>
              <a:ext uri="{FF2B5EF4-FFF2-40B4-BE49-F238E27FC236}">
                <a16:creationId xmlns:a16="http://schemas.microsoft.com/office/drawing/2014/main" id="{2E166D90-4AA9-F698-16FF-D127EEB33EEF}"/>
              </a:ext>
            </a:extLst>
          </p:cNvPr>
          <p:cNvSpPr/>
          <p:nvPr/>
        </p:nvSpPr>
        <p:spPr>
          <a:xfrm rot="20835413">
            <a:off x="-103053" y="-160495"/>
            <a:ext cx="850097" cy="679932"/>
          </a:xfrm>
          <a:custGeom>
            <a:avLst/>
            <a:gdLst>
              <a:gd name="connsiteX0" fmla="*/ 148382 w 846626"/>
              <a:gd name="connsiteY0" fmla="*/ 0 h 656119"/>
              <a:gd name="connsiteX1" fmla="*/ 846626 w 846626"/>
              <a:gd name="connsiteY1" fmla="*/ 157908 h 656119"/>
              <a:gd name="connsiteX2" fmla="*/ 0 w 846626"/>
              <a:gd name="connsiteY2" fmla="*/ 656119 h 656119"/>
              <a:gd name="connsiteX3" fmla="*/ 148382 w 846626"/>
              <a:gd name="connsiteY3" fmla="*/ 0 h 656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26" h="656119">
                <a:moveTo>
                  <a:pt x="148382" y="0"/>
                </a:moveTo>
                <a:lnTo>
                  <a:pt x="846626" y="157908"/>
                </a:lnTo>
                <a:lnTo>
                  <a:pt x="0" y="656119"/>
                </a:lnTo>
                <a:lnTo>
                  <a:pt x="148382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2" name="Forma Livre: Forma 31">
            <a:extLst>
              <a:ext uri="{FF2B5EF4-FFF2-40B4-BE49-F238E27FC236}">
                <a16:creationId xmlns:a16="http://schemas.microsoft.com/office/drawing/2014/main" id="{217154D1-764E-BB74-180A-0199F5176402}"/>
              </a:ext>
            </a:extLst>
          </p:cNvPr>
          <p:cNvSpPr/>
          <p:nvPr/>
        </p:nvSpPr>
        <p:spPr>
          <a:xfrm rot="20835413">
            <a:off x="-142999" y="34538"/>
            <a:ext cx="1532795" cy="975053"/>
          </a:xfrm>
          <a:custGeom>
            <a:avLst/>
            <a:gdLst>
              <a:gd name="connsiteX0" fmla="*/ 1357448 w 1526537"/>
              <a:gd name="connsiteY0" fmla="*/ 0 h 940904"/>
              <a:gd name="connsiteX1" fmla="*/ 1526537 w 1526537"/>
              <a:gd name="connsiteY1" fmla="*/ 38239 h 940904"/>
              <a:gd name="connsiteX2" fmla="*/ 0 w 1526537"/>
              <a:gd name="connsiteY2" fmla="*/ 940904 h 940904"/>
              <a:gd name="connsiteX3" fmla="*/ 37068 w 1526537"/>
              <a:gd name="connsiteY3" fmla="*/ 776999 h 940904"/>
              <a:gd name="connsiteX4" fmla="*/ 1357448 w 1526537"/>
              <a:gd name="connsiteY4" fmla="*/ 0 h 940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6537" h="940904">
                <a:moveTo>
                  <a:pt x="1357448" y="0"/>
                </a:moveTo>
                <a:lnTo>
                  <a:pt x="1526537" y="38239"/>
                </a:lnTo>
                <a:lnTo>
                  <a:pt x="0" y="940904"/>
                </a:lnTo>
                <a:lnTo>
                  <a:pt x="37068" y="776999"/>
                </a:lnTo>
                <a:lnTo>
                  <a:pt x="1357448" y="0"/>
                </a:lnTo>
                <a:close/>
              </a:path>
            </a:pathLst>
          </a:cu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AA93E1B8-F390-EE50-C590-610E50E21658}"/>
              </a:ext>
            </a:extLst>
          </p:cNvPr>
          <p:cNvSpPr txBox="1"/>
          <p:nvPr/>
        </p:nvSpPr>
        <p:spPr>
          <a:xfrm>
            <a:off x="-412668" y="6379578"/>
            <a:ext cx="2788763" cy="47842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AGOSTO -</a:t>
            </a:r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pt-BR" sz="2400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7E104A6A-A406-CE5C-BFA5-9195BE487CF0}"/>
              </a:ext>
            </a:extLst>
          </p:cNvPr>
          <p:cNvSpPr txBox="1"/>
          <p:nvPr/>
        </p:nvSpPr>
        <p:spPr>
          <a:xfrm>
            <a:off x="-20808" y="1934476"/>
            <a:ext cx="4864386" cy="1815882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Cuidados em Saúde Mental e Atenção Psicossocial: Avaliação, Manejo e Seguimento nos Territórios: </a:t>
            </a:r>
          </a:p>
          <a:p>
            <a:r>
              <a:rPr lang="pt-BR" sz="2800" dirty="0">
                <a:solidFill>
                  <a:srgbClr val="0597DD"/>
                </a:solidFill>
              </a:rPr>
              <a:t>Oficina Google Maps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8F4E30C3-A26D-39F3-7CF1-10BB72F87E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89" t="10648" r="11248" b="9557"/>
          <a:stretch/>
        </p:blipFill>
        <p:spPr>
          <a:xfrm>
            <a:off x="2477223" y="31418"/>
            <a:ext cx="1772120" cy="1775101"/>
          </a:xfrm>
          <a:prstGeom prst="ellipse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A43E629-06A2-CFFA-E332-0023868470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1" t="12644" r="48643" b="68957"/>
          <a:stretch/>
        </p:blipFill>
        <p:spPr>
          <a:xfrm>
            <a:off x="120672" y="3985178"/>
            <a:ext cx="1045619" cy="1079789"/>
          </a:xfrm>
          <a:prstGeom prst="ellipse">
            <a:avLst/>
          </a:prstGeom>
          <a:ln w="76200">
            <a:solidFill>
              <a:srgbClr val="72C052"/>
            </a:solidFill>
          </a:ln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A1C6CC63-5DB8-B402-3C62-EE0B2E15BB55}"/>
              </a:ext>
            </a:extLst>
          </p:cNvPr>
          <p:cNvSpPr txBox="1"/>
          <p:nvPr/>
        </p:nvSpPr>
        <p:spPr>
          <a:xfrm>
            <a:off x="1096683" y="4147918"/>
            <a:ext cx="2669717" cy="70788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sz="2000" b="1" dirty="0">
                <a:solidFill>
                  <a:srgbClr val="0597DD"/>
                </a:solidFill>
                <a:latin typeface="Bahnschrift SemiBold Condensed" panose="020B0502040204020203" pitchFamily="34" charset="0"/>
              </a:rPr>
              <a:t>Facilitador</a:t>
            </a:r>
          </a:p>
        </p:txBody>
      </p:sp>
    </p:spTree>
    <p:extLst>
      <p:ext uri="{BB962C8B-B14F-4D97-AF65-F5344CB8AC3E}">
        <p14:creationId xmlns:p14="http://schemas.microsoft.com/office/powerpoint/2010/main" val="659476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Imagem 56">
            <a:extLst>
              <a:ext uri="{FF2B5EF4-FFF2-40B4-BE49-F238E27FC236}">
                <a16:creationId xmlns:a16="http://schemas.microsoft.com/office/drawing/2014/main" id="{EF878EDF-1FFF-5C78-EF61-D8B7E789F3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65"/>
          <a:stretch/>
        </p:blipFill>
        <p:spPr>
          <a:xfrm>
            <a:off x="31084" y="0"/>
            <a:ext cx="12191998" cy="6858000"/>
          </a:xfrm>
          <a:prstGeom prst="rect">
            <a:avLst/>
          </a:prstGeom>
        </p:spPr>
      </p:pic>
      <p:sp>
        <p:nvSpPr>
          <p:cNvPr id="40" name="Forma Livre: Forma 39">
            <a:extLst>
              <a:ext uri="{FF2B5EF4-FFF2-40B4-BE49-F238E27FC236}">
                <a16:creationId xmlns:a16="http://schemas.microsoft.com/office/drawing/2014/main" id="{7FA891CE-5876-7653-6B18-51A817DBE934}"/>
              </a:ext>
            </a:extLst>
          </p:cNvPr>
          <p:cNvSpPr/>
          <p:nvPr/>
        </p:nvSpPr>
        <p:spPr>
          <a:xfrm>
            <a:off x="2" y="0"/>
            <a:ext cx="12191998" cy="6858000"/>
          </a:xfrm>
          <a:custGeom>
            <a:avLst/>
            <a:gdLst>
              <a:gd name="connsiteX0" fmla="*/ 2070417 w 12191998"/>
              <a:gd name="connsiteY0" fmla="*/ 2134658 h 6858000"/>
              <a:gd name="connsiteX1" fmla="*/ 263248 w 12191998"/>
              <a:gd name="connsiteY1" fmla="*/ 6677660 h 6858000"/>
              <a:gd name="connsiteX2" fmla="*/ 1628443 w 12191998"/>
              <a:gd name="connsiteY2" fmla="*/ 6677660 h 6858000"/>
              <a:gd name="connsiteX3" fmla="*/ 3435612 w 12191998"/>
              <a:gd name="connsiteY3" fmla="*/ 2134658 h 6858000"/>
              <a:gd name="connsiteX4" fmla="*/ 8008939 w 12191998"/>
              <a:gd name="connsiteY4" fmla="*/ 374650 h 6858000"/>
              <a:gd name="connsiteX5" fmla="*/ 6410624 w 12191998"/>
              <a:gd name="connsiteY5" fmla="*/ 4667250 h 6858000"/>
              <a:gd name="connsiteX6" fmla="*/ 7618044 w 12191998"/>
              <a:gd name="connsiteY6" fmla="*/ 4667250 h 6858000"/>
              <a:gd name="connsiteX7" fmla="*/ 9216359 w 12191998"/>
              <a:gd name="connsiteY7" fmla="*/ 374650 h 6858000"/>
              <a:gd name="connsiteX8" fmla="*/ 5194426 w 12191998"/>
              <a:gd name="connsiteY8" fmla="*/ 209550 h 6858000"/>
              <a:gd name="connsiteX9" fmla="*/ 2793644 w 12191998"/>
              <a:gd name="connsiteY9" fmla="*/ 6648450 h 6858000"/>
              <a:gd name="connsiteX10" fmla="*/ 4607273 w 12191998"/>
              <a:gd name="connsiteY10" fmla="*/ 6648450 h 6858000"/>
              <a:gd name="connsiteX11" fmla="*/ 7008056 w 12191998"/>
              <a:gd name="connsiteY11" fmla="*/ 209550 h 6858000"/>
              <a:gd name="connsiteX12" fmla="*/ 0 w 12191998"/>
              <a:gd name="connsiteY12" fmla="*/ 0 h 6858000"/>
              <a:gd name="connsiteX13" fmla="*/ 12191998 w 12191998"/>
              <a:gd name="connsiteY13" fmla="*/ 0 h 6858000"/>
              <a:gd name="connsiteX14" fmla="*/ 12191998 w 12191998"/>
              <a:gd name="connsiteY14" fmla="*/ 6858000 h 6858000"/>
              <a:gd name="connsiteX15" fmla="*/ 0 w 12191998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1998" h="6858000">
                <a:moveTo>
                  <a:pt x="2070417" y="2134658"/>
                </a:moveTo>
                <a:lnTo>
                  <a:pt x="263248" y="6677660"/>
                </a:lnTo>
                <a:lnTo>
                  <a:pt x="1628443" y="6677660"/>
                </a:lnTo>
                <a:lnTo>
                  <a:pt x="3435612" y="2134658"/>
                </a:lnTo>
                <a:close/>
                <a:moveTo>
                  <a:pt x="8008939" y="374650"/>
                </a:moveTo>
                <a:lnTo>
                  <a:pt x="6410624" y="4667250"/>
                </a:lnTo>
                <a:lnTo>
                  <a:pt x="7618044" y="4667250"/>
                </a:lnTo>
                <a:lnTo>
                  <a:pt x="9216359" y="374650"/>
                </a:lnTo>
                <a:close/>
                <a:moveTo>
                  <a:pt x="5194426" y="209550"/>
                </a:moveTo>
                <a:lnTo>
                  <a:pt x="2793644" y="6648450"/>
                </a:lnTo>
                <a:lnTo>
                  <a:pt x="4607273" y="6648450"/>
                </a:lnTo>
                <a:lnTo>
                  <a:pt x="7008056" y="209550"/>
                </a:lnTo>
                <a:close/>
                <a:moveTo>
                  <a:pt x="0" y="0"/>
                </a:moveTo>
                <a:lnTo>
                  <a:pt x="12191998" y="0"/>
                </a:lnTo>
                <a:lnTo>
                  <a:pt x="1219199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267BC">
              <a:alpha val="3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pic>
        <p:nvPicPr>
          <p:cNvPr id="41" name="Imagem 40">
            <a:extLst>
              <a:ext uri="{FF2B5EF4-FFF2-40B4-BE49-F238E27FC236}">
                <a16:creationId xmlns:a16="http://schemas.microsoft.com/office/drawing/2014/main" id="{7B61716B-3CDC-C518-A9FC-211CEB4D7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964" y="5970232"/>
            <a:ext cx="1637595" cy="687525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32763BC3-11FB-BCAC-0646-D7072E4A25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146" y="5955724"/>
            <a:ext cx="1666910" cy="668411"/>
          </a:xfrm>
          <a:prstGeom prst="rect">
            <a:avLst/>
          </a:prstGeom>
        </p:spPr>
      </p:pic>
      <p:sp>
        <p:nvSpPr>
          <p:cNvPr id="43" name="CaixaDeTexto 42">
            <a:extLst>
              <a:ext uri="{FF2B5EF4-FFF2-40B4-BE49-F238E27FC236}">
                <a16:creationId xmlns:a16="http://schemas.microsoft.com/office/drawing/2014/main" id="{687B0BD8-85D5-B42C-F390-23CC3C7D4960}"/>
              </a:ext>
            </a:extLst>
          </p:cNvPr>
          <p:cNvSpPr txBox="1"/>
          <p:nvPr/>
        </p:nvSpPr>
        <p:spPr>
          <a:xfrm>
            <a:off x="8534400" y="2128993"/>
            <a:ext cx="3657599" cy="230832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FCD427"/>
                </a:solidFill>
                <a:latin typeface="Bahnschrift SemiBold Condensed" panose="020B0502040204020203" pitchFamily="34" charset="0"/>
              </a:rPr>
              <a:t>Programa Saúde na Escola - Ciclo 2023/2024</a:t>
            </a:r>
          </a:p>
        </p:txBody>
      </p:sp>
      <p:pic>
        <p:nvPicPr>
          <p:cNvPr id="44" name="Imagem 43">
            <a:extLst>
              <a:ext uri="{FF2B5EF4-FFF2-40B4-BE49-F238E27FC236}">
                <a16:creationId xmlns:a16="http://schemas.microsoft.com/office/drawing/2014/main" id="{576FDA05-9410-3165-3C99-D3F4B83982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053106" y="19997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DFE583D8-D758-DBFC-E3FF-E54506CD21F0}"/>
              </a:ext>
            </a:extLst>
          </p:cNvPr>
          <p:cNvSpPr txBox="1"/>
          <p:nvPr/>
        </p:nvSpPr>
        <p:spPr>
          <a:xfrm>
            <a:off x="9024469" y="892593"/>
            <a:ext cx="3112167" cy="107721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3200" b="1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3200" b="1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D8C36634-712F-9934-ED61-716608688066}"/>
              </a:ext>
            </a:extLst>
          </p:cNvPr>
          <p:cNvSpPr txBox="1"/>
          <p:nvPr/>
        </p:nvSpPr>
        <p:spPr>
          <a:xfrm>
            <a:off x="233600" y="1097942"/>
            <a:ext cx="4049142" cy="107721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Assessor da SMS/Granja</a:t>
            </a:r>
          </a:p>
        </p:txBody>
      </p: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AF7DDBD7-5DE1-BEE8-A908-5364B6F8A6C5}"/>
              </a:ext>
            </a:extLst>
          </p:cNvPr>
          <p:cNvGrpSpPr/>
          <p:nvPr/>
        </p:nvGrpSpPr>
        <p:grpSpPr>
          <a:xfrm>
            <a:off x="5732252" y="4979294"/>
            <a:ext cx="3456864" cy="850005"/>
            <a:chOff x="7748543" y="3451774"/>
            <a:chExt cx="3456864" cy="850005"/>
          </a:xfrm>
        </p:grpSpPr>
        <p:grpSp>
          <p:nvGrpSpPr>
            <p:cNvPr id="50" name="Agrupar 49">
              <a:extLst>
                <a:ext uri="{FF2B5EF4-FFF2-40B4-BE49-F238E27FC236}">
                  <a16:creationId xmlns:a16="http://schemas.microsoft.com/office/drawing/2014/main" id="{22D3C4EB-C9A4-E7A1-8DA5-7C0B024EC826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54" name="Freeform 15">
                <a:extLst>
                  <a:ext uri="{FF2B5EF4-FFF2-40B4-BE49-F238E27FC236}">
                    <a16:creationId xmlns:a16="http://schemas.microsoft.com/office/drawing/2014/main" id="{426EF1A1-E78D-213F-D772-ED1B0F524B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rgbClr val="FCD4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CaixaDeTexto 54">
                <a:extLst>
                  <a:ext uri="{FF2B5EF4-FFF2-40B4-BE49-F238E27FC236}">
                    <a16:creationId xmlns:a16="http://schemas.microsoft.com/office/drawing/2014/main" id="{939A8A74-B9D3-D601-1BE0-247FDF824F0A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51" name="Agrupar 50">
              <a:extLst>
                <a:ext uri="{FF2B5EF4-FFF2-40B4-BE49-F238E27FC236}">
                  <a16:creationId xmlns:a16="http://schemas.microsoft.com/office/drawing/2014/main" id="{6256745D-703D-048A-4D44-39DF09CC995E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52" name="Freeform 17">
                <a:extLst>
                  <a:ext uri="{FF2B5EF4-FFF2-40B4-BE49-F238E27FC236}">
                    <a16:creationId xmlns:a16="http://schemas.microsoft.com/office/drawing/2014/main" id="{FFE73562-1852-5FC2-753C-62D4B854E9E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rgbClr val="FCD4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CaixaDeTexto 52">
                <a:extLst>
                  <a:ext uri="{FF2B5EF4-FFF2-40B4-BE49-F238E27FC236}">
                    <a16:creationId xmlns:a16="http://schemas.microsoft.com/office/drawing/2014/main" id="{2393E258-26E7-8C8B-B72B-3F965CF15DAF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  <p:grpSp>
        <p:nvGrpSpPr>
          <p:cNvPr id="62" name="Agrupar 61">
            <a:extLst>
              <a:ext uri="{FF2B5EF4-FFF2-40B4-BE49-F238E27FC236}">
                <a16:creationId xmlns:a16="http://schemas.microsoft.com/office/drawing/2014/main" id="{9C8C358D-02E4-1803-568D-C518451F58F9}"/>
              </a:ext>
            </a:extLst>
          </p:cNvPr>
          <p:cNvGrpSpPr/>
          <p:nvPr/>
        </p:nvGrpSpPr>
        <p:grpSpPr>
          <a:xfrm>
            <a:off x="8168932" y="5911247"/>
            <a:ext cx="1666910" cy="636287"/>
            <a:chOff x="8588032" y="5213411"/>
            <a:chExt cx="1992520" cy="781673"/>
          </a:xfrm>
        </p:grpSpPr>
        <p:sp>
          <p:nvSpPr>
            <p:cNvPr id="60" name="Retângulo 59">
              <a:extLst>
                <a:ext uri="{FF2B5EF4-FFF2-40B4-BE49-F238E27FC236}">
                  <a16:creationId xmlns:a16="http://schemas.microsoft.com/office/drawing/2014/main" id="{4EEC8445-5A17-077A-BC42-E37D68477053}"/>
                </a:ext>
              </a:extLst>
            </p:cNvPr>
            <p:cNvSpPr/>
            <p:nvPr/>
          </p:nvSpPr>
          <p:spPr>
            <a:xfrm>
              <a:off x="8588032" y="5238263"/>
              <a:ext cx="1992520" cy="7374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61" name="Imagem 60">
              <a:extLst>
                <a:ext uri="{FF2B5EF4-FFF2-40B4-BE49-F238E27FC236}">
                  <a16:creationId xmlns:a16="http://schemas.microsoft.com/office/drawing/2014/main" id="{CF17B7D0-56A0-9733-F79A-7F5C3A1B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1223" y="5213411"/>
              <a:ext cx="1986137" cy="781673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63" name="Imagem 62">
            <a:extLst>
              <a:ext uri="{FF2B5EF4-FFF2-40B4-BE49-F238E27FC236}">
                <a16:creationId xmlns:a16="http://schemas.microsoft.com/office/drawing/2014/main" id="{2FA2F10D-79EA-06F3-A6A0-3C6E5EC9506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1" t="12644" r="48643" b="68957"/>
          <a:stretch/>
        </p:blipFill>
        <p:spPr>
          <a:xfrm>
            <a:off x="1735361" y="125431"/>
            <a:ext cx="1045619" cy="1079789"/>
          </a:xfrm>
          <a:prstGeom prst="ellipse">
            <a:avLst/>
          </a:prstGeom>
          <a:ln w="28575"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1401113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913030B-47AC-AB26-6AE5-87410F8F3C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9" t="19986" r="15469" b="998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209E3D45-038F-25CF-32BF-539852DA0AF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C0">
              <a:alpha val="6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D7D7E6D-E28C-29BA-8664-0E428C09AD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9" t="19986" r="71350" b="56919"/>
          <a:stretch/>
        </p:blipFill>
        <p:spPr>
          <a:xfrm>
            <a:off x="1" y="1"/>
            <a:ext cx="2502327" cy="2261577"/>
          </a:xfrm>
          <a:custGeom>
            <a:avLst/>
            <a:gdLst>
              <a:gd name="connsiteX0" fmla="*/ 0 w 2502327"/>
              <a:gd name="connsiteY0" fmla="*/ 0 h 2261577"/>
              <a:gd name="connsiteX1" fmla="*/ 2186349 w 2502327"/>
              <a:gd name="connsiteY1" fmla="*/ 0 h 2261577"/>
              <a:gd name="connsiteX2" fmla="*/ 2451614 w 2502327"/>
              <a:gd name="connsiteY2" fmla="*/ 476297 h 2261577"/>
              <a:gd name="connsiteX3" fmla="*/ 2296474 w 2502327"/>
              <a:gd name="connsiteY3" fmla="*/ 1021453 h 2261577"/>
              <a:gd name="connsiteX4" fmla="*/ 156751 w 2502327"/>
              <a:gd name="connsiteY4" fmla="*/ 2213131 h 2261577"/>
              <a:gd name="connsiteX5" fmla="*/ 5133 w 2502327"/>
              <a:gd name="connsiteY5" fmla="*/ 2261521 h 2261577"/>
              <a:gd name="connsiteX6" fmla="*/ 0 w 2502327"/>
              <a:gd name="connsiteY6" fmla="*/ 2261577 h 2261577"/>
              <a:gd name="connsiteX7" fmla="*/ 0 w 2502327"/>
              <a:gd name="connsiteY7" fmla="*/ 0 h 2261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2327" h="2261577">
                <a:moveTo>
                  <a:pt x="0" y="0"/>
                </a:moveTo>
                <a:lnTo>
                  <a:pt x="2186349" y="0"/>
                </a:lnTo>
                <a:lnTo>
                  <a:pt x="2451614" y="476297"/>
                </a:lnTo>
                <a:cubicBezTo>
                  <a:pt x="2559314" y="669679"/>
                  <a:pt x="2489856" y="913753"/>
                  <a:pt x="2296474" y="1021453"/>
                </a:cubicBezTo>
                <a:lnTo>
                  <a:pt x="156751" y="2213131"/>
                </a:lnTo>
                <a:cubicBezTo>
                  <a:pt x="108406" y="2240056"/>
                  <a:pt x="56892" y="2255909"/>
                  <a:pt x="5133" y="2261521"/>
                </a:cubicBezTo>
                <a:lnTo>
                  <a:pt x="0" y="2261577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CAFE8BD-BAFC-ED60-8166-3691B28D36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26" t="19986" r="43879" b="55666"/>
          <a:stretch/>
        </p:blipFill>
        <p:spPr>
          <a:xfrm>
            <a:off x="3573247" y="0"/>
            <a:ext cx="3692516" cy="2384262"/>
          </a:xfrm>
          <a:custGeom>
            <a:avLst/>
            <a:gdLst>
              <a:gd name="connsiteX0" fmla="*/ 165608 w 3692516"/>
              <a:gd name="connsiteY0" fmla="*/ 0 h 2384262"/>
              <a:gd name="connsiteX1" fmla="*/ 3010602 w 3692516"/>
              <a:gd name="connsiteY1" fmla="*/ 0 h 2384262"/>
              <a:gd name="connsiteX2" fmla="*/ 3561122 w 3692516"/>
              <a:gd name="connsiteY2" fmla="*/ 499789 h 2384262"/>
              <a:gd name="connsiteX3" fmla="*/ 3588467 w 3692516"/>
              <a:gd name="connsiteY3" fmla="*/ 1065930 h 2384262"/>
              <a:gd name="connsiteX4" fmla="*/ 2510908 w 3692516"/>
              <a:gd name="connsiteY4" fmla="*/ 2252868 h 2384262"/>
              <a:gd name="connsiteX5" fmla="*/ 1944767 w 3692516"/>
              <a:gd name="connsiteY5" fmla="*/ 2280213 h 2384262"/>
              <a:gd name="connsiteX6" fmla="*/ 131395 w 3692516"/>
              <a:gd name="connsiteY6" fmla="*/ 633947 h 2384262"/>
              <a:gd name="connsiteX7" fmla="*/ 104050 w 3692516"/>
              <a:gd name="connsiteY7" fmla="*/ 67806 h 2384262"/>
              <a:gd name="connsiteX8" fmla="*/ 165608 w 3692516"/>
              <a:gd name="connsiteY8" fmla="*/ 0 h 238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92516" h="2384262">
                <a:moveTo>
                  <a:pt x="165608" y="0"/>
                </a:moveTo>
                <a:lnTo>
                  <a:pt x="3010602" y="0"/>
                </a:lnTo>
                <a:lnTo>
                  <a:pt x="3561122" y="499789"/>
                </a:lnTo>
                <a:cubicBezTo>
                  <a:pt x="3725009" y="648573"/>
                  <a:pt x="3737252" y="902043"/>
                  <a:pt x="3588467" y="1065930"/>
                </a:cubicBezTo>
                <a:lnTo>
                  <a:pt x="2510908" y="2252868"/>
                </a:lnTo>
                <a:cubicBezTo>
                  <a:pt x="2362123" y="2416755"/>
                  <a:pt x="2108654" y="2428998"/>
                  <a:pt x="1944767" y="2280213"/>
                </a:cubicBezTo>
                <a:lnTo>
                  <a:pt x="131395" y="633947"/>
                </a:lnTo>
                <a:cubicBezTo>
                  <a:pt x="-32492" y="485163"/>
                  <a:pt x="-44735" y="231693"/>
                  <a:pt x="104050" y="67806"/>
                </a:cubicBezTo>
                <a:lnTo>
                  <a:pt x="165608" y="0"/>
                </a:lnTo>
                <a:close/>
              </a:path>
            </a:pathLst>
          </a:cu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91EC0B7-5C6C-736C-C45E-5ED1D4C6BF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92" t="36327" r="56558" b="25155"/>
          <a:stretch/>
        </p:blipFill>
        <p:spPr>
          <a:xfrm>
            <a:off x="654248" y="1600224"/>
            <a:ext cx="4413052" cy="3771876"/>
          </a:xfrm>
          <a:custGeom>
            <a:avLst/>
            <a:gdLst>
              <a:gd name="connsiteX0" fmla="*/ 2206526 w 4413052"/>
              <a:gd name="connsiteY0" fmla="*/ 0 h 3771876"/>
              <a:gd name="connsiteX1" fmla="*/ 4413052 w 4413052"/>
              <a:gd name="connsiteY1" fmla="*/ 1885938 h 3771876"/>
              <a:gd name="connsiteX2" fmla="*/ 2206526 w 4413052"/>
              <a:gd name="connsiteY2" fmla="*/ 3771876 h 3771876"/>
              <a:gd name="connsiteX3" fmla="*/ 0 w 4413052"/>
              <a:gd name="connsiteY3" fmla="*/ 1885938 h 3771876"/>
              <a:gd name="connsiteX4" fmla="*/ 2206526 w 4413052"/>
              <a:gd name="connsiteY4" fmla="*/ 0 h 377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052" h="3771876">
                <a:moveTo>
                  <a:pt x="2206526" y="0"/>
                </a:moveTo>
                <a:cubicBezTo>
                  <a:pt x="3425157" y="0"/>
                  <a:pt x="4413052" y="844363"/>
                  <a:pt x="4413052" y="1885938"/>
                </a:cubicBezTo>
                <a:cubicBezTo>
                  <a:pt x="4413052" y="2927513"/>
                  <a:pt x="3425157" y="3771876"/>
                  <a:pt x="2206526" y="3771876"/>
                </a:cubicBezTo>
                <a:cubicBezTo>
                  <a:pt x="987895" y="3771876"/>
                  <a:pt x="0" y="2927513"/>
                  <a:pt x="0" y="1885938"/>
                </a:cubicBezTo>
                <a:cubicBezTo>
                  <a:pt x="0" y="844363"/>
                  <a:pt x="987895" y="0"/>
                  <a:pt x="2206526" y="0"/>
                </a:cubicBezTo>
                <a:close/>
              </a:path>
            </a:pathLst>
          </a:cu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225EADB-E4DE-3918-A19C-9ABA1D2CF4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29" t="65654" r="42780" b="9981"/>
          <a:stretch/>
        </p:blipFill>
        <p:spPr>
          <a:xfrm>
            <a:off x="3747082" y="4472092"/>
            <a:ext cx="3709218" cy="2385909"/>
          </a:xfrm>
          <a:custGeom>
            <a:avLst/>
            <a:gdLst>
              <a:gd name="connsiteX0" fmla="*/ 2317550 w 3709218"/>
              <a:gd name="connsiteY0" fmla="*/ 1637 h 2385909"/>
              <a:gd name="connsiteX1" fmla="*/ 2589235 w 3709218"/>
              <a:gd name="connsiteY1" fmla="*/ 144056 h 2385909"/>
              <a:gd name="connsiteX2" fmla="*/ 3616177 w 3709218"/>
              <a:gd name="connsiteY2" fmla="*/ 1375048 h 2385909"/>
              <a:gd name="connsiteX3" fmla="*/ 3565163 w 3709218"/>
              <a:gd name="connsiteY3" fmla="*/ 1939549 h 2385909"/>
              <a:gd name="connsiteX4" fmla="*/ 3030113 w 3709218"/>
              <a:gd name="connsiteY4" fmla="*/ 2385909 h 2385909"/>
              <a:gd name="connsiteX5" fmla="*/ 226046 w 3709218"/>
              <a:gd name="connsiteY5" fmla="*/ 2385909 h 2385909"/>
              <a:gd name="connsiteX6" fmla="*/ 93042 w 3709218"/>
              <a:gd name="connsiteY6" fmla="*/ 2226478 h 2385909"/>
              <a:gd name="connsiteX7" fmla="*/ 144056 w 3709218"/>
              <a:gd name="connsiteY7" fmla="*/ 1661977 h 2385909"/>
              <a:gd name="connsiteX8" fmla="*/ 2024734 w 3709218"/>
              <a:gd name="connsiteY8" fmla="*/ 93042 h 2385909"/>
              <a:gd name="connsiteX9" fmla="*/ 2317550 w 3709218"/>
              <a:gd name="connsiteY9" fmla="*/ 1637 h 238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09218" h="2385909">
                <a:moveTo>
                  <a:pt x="2317550" y="1637"/>
                </a:moveTo>
                <a:cubicBezTo>
                  <a:pt x="2419704" y="10869"/>
                  <a:pt x="2518337" y="59071"/>
                  <a:pt x="2589235" y="144056"/>
                </a:cubicBezTo>
                <a:lnTo>
                  <a:pt x="3616177" y="1375048"/>
                </a:lnTo>
                <a:cubicBezTo>
                  <a:pt x="3757973" y="1545018"/>
                  <a:pt x="3735133" y="1797754"/>
                  <a:pt x="3565163" y="1939549"/>
                </a:cubicBezTo>
                <a:lnTo>
                  <a:pt x="3030113" y="2385909"/>
                </a:lnTo>
                <a:lnTo>
                  <a:pt x="226046" y="2385909"/>
                </a:lnTo>
                <a:lnTo>
                  <a:pt x="93042" y="2226478"/>
                </a:lnTo>
                <a:cubicBezTo>
                  <a:pt x="-48754" y="2056508"/>
                  <a:pt x="-25914" y="1803773"/>
                  <a:pt x="144056" y="1661977"/>
                </a:cubicBezTo>
                <a:lnTo>
                  <a:pt x="2024734" y="93042"/>
                </a:lnTo>
                <a:cubicBezTo>
                  <a:pt x="2109719" y="22144"/>
                  <a:pt x="2215395" y="-7595"/>
                  <a:pt x="2317550" y="1637"/>
                </a:cubicBezTo>
                <a:close/>
              </a:path>
            </a:pathLst>
          </a:cu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AC3A86C-892C-293A-FDDE-6231DABA80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9" t="67439" r="71263" b="9981"/>
          <a:stretch/>
        </p:blipFill>
        <p:spPr>
          <a:xfrm>
            <a:off x="0" y="4646814"/>
            <a:ext cx="2517436" cy="2211186"/>
          </a:xfrm>
          <a:custGeom>
            <a:avLst/>
            <a:gdLst>
              <a:gd name="connsiteX0" fmla="*/ 37185 w 2517436"/>
              <a:gd name="connsiteY0" fmla="*/ 168 h 2211186"/>
              <a:gd name="connsiteX1" fmla="*/ 263077 w 2517436"/>
              <a:gd name="connsiteY1" fmla="*/ 62397 h 2211186"/>
              <a:gd name="connsiteX2" fmla="*/ 2331276 w 2517436"/>
              <a:gd name="connsiteY2" fmla="*/ 1374289 h 2211186"/>
              <a:gd name="connsiteX3" fmla="*/ 2455040 w 2517436"/>
              <a:gd name="connsiteY3" fmla="*/ 1927413 h 2211186"/>
              <a:gd name="connsiteX4" fmla="*/ 2275038 w 2517436"/>
              <a:gd name="connsiteY4" fmla="*/ 2211186 h 2211186"/>
              <a:gd name="connsiteX5" fmla="*/ 0 w 2517436"/>
              <a:gd name="connsiteY5" fmla="*/ 2211186 h 2211186"/>
              <a:gd name="connsiteX6" fmla="*/ 0 w 2517436"/>
              <a:gd name="connsiteY6" fmla="*/ 4825 h 2211186"/>
              <a:gd name="connsiteX7" fmla="*/ 37185 w 2517436"/>
              <a:gd name="connsiteY7" fmla="*/ 168 h 2211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17436" h="2211186">
                <a:moveTo>
                  <a:pt x="37185" y="168"/>
                </a:moveTo>
                <a:cubicBezTo>
                  <a:pt x="114349" y="-2061"/>
                  <a:pt x="192983" y="17936"/>
                  <a:pt x="263077" y="62397"/>
                </a:cubicBezTo>
                <a:lnTo>
                  <a:pt x="2331276" y="1374289"/>
                </a:lnTo>
                <a:cubicBezTo>
                  <a:pt x="2518194" y="1492854"/>
                  <a:pt x="2573605" y="1740495"/>
                  <a:pt x="2455040" y="1927413"/>
                </a:cubicBezTo>
                <a:lnTo>
                  <a:pt x="2275038" y="2211186"/>
                </a:lnTo>
                <a:lnTo>
                  <a:pt x="0" y="2211186"/>
                </a:lnTo>
                <a:lnTo>
                  <a:pt x="0" y="4825"/>
                </a:lnTo>
                <a:lnTo>
                  <a:pt x="37185" y="168"/>
                </a:lnTo>
                <a:close/>
              </a:path>
            </a:pathLst>
          </a:cu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D3AB7909-25EF-DE5E-83C9-D4FDDFDD5335}"/>
              </a:ext>
            </a:extLst>
          </p:cNvPr>
          <p:cNvSpPr txBox="1"/>
          <p:nvPr/>
        </p:nvSpPr>
        <p:spPr>
          <a:xfrm>
            <a:off x="6714699" y="1671793"/>
            <a:ext cx="5477300" cy="206210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Profissionais da APS:</a:t>
            </a:r>
          </a:p>
          <a:p>
            <a:pPr algn="ctr"/>
            <a:r>
              <a:rPr lang="pt-BR" sz="2800" b="1" dirty="0">
                <a:solidFill>
                  <a:srgbClr val="FFFF00"/>
                </a:solidFill>
              </a:rPr>
              <a:t>Descubra como a avaliação multidimensional da pessoa idosa pode transformar sua prática clínica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588EC6D2-B48D-45CE-A3DA-A0A2231D86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49988" y="-3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65B07AA6-E95C-E814-AE41-268290ABB845}"/>
              </a:ext>
            </a:extLst>
          </p:cNvPr>
          <p:cNvSpPr txBox="1"/>
          <p:nvPr/>
        </p:nvSpPr>
        <p:spPr>
          <a:xfrm>
            <a:off x="8695912" y="6334215"/>
            <a:ext cx="1550621" cy="40011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9D1C99C-4F21-8B47-2AB5-0741B0F89952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E08D2516-E6CF-6E46-9A7C-50E75E74585A}"/>
              </a:ext>
            </a:extLst>
          </p:cNvPr>
          <p:cNvGrpSpPr/>
          <p:nvPr/>
        </p:nvGrpSpPr>
        <p:grpSpPr>
          <a:xfrm>
            <a:off x="7825198" y="4124849"/>
            <a:ext cx="3529264" cy="654318"/>
            <a:chOff x="6493710" y="3964429"/>
            <a:chExt cx="3529264" cy="654318"/>
          </a:xfrm>
        </p:grpSpPr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E89C22A1-E168-0E86-5AAC-B66E51B9E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7" r="7097" b="8500"/>
            <a:stretch>
              <a:fillRect/>
            </a:stretch>
          </p:blipFill>
          <p:spPr>
            <a:xfrm>
              <a:off x="6493710" y="3964429"/>
              <a:ext cx="774000" cy="654318"/>
            </a:xfrm>
            <a:custGeom>
              <a:avLst/>
              <a:gdLst>
                <a:gd name="connsiteX0" fmla="*/ 1266825 w 2533650"/>
                <a:gd name="connsiteY0" fmla="*/ 0 h 2662328"/>
                <a:gd name="connsiteX1" fmla="*/ 2533650 w 2533650"/>
                <a:gd name="connsiteY1" fmla="*/ 1331164 h 2662328"/>
                <a:gd name="connsiteX2" fmla="*/ 1266825 w 2533650"/>
                <a:gd name="connsiteY2" fmla="*/ 2662328 h 2662328"/>
                <a:gd name="connsiteX3" fmla="*/ 0 w 2533650"/>
                <a:gd name="connsiteY3" fmla="*/ 1331164 h 2662328"/>
                <a:gd name="connsiteX4" fmla="*/ 1266825 w 2533650"/>
                <a:gd name="connsiteY4" fmla="*/ 0 h 266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3650" h="2662328">
                  <a:moveTo>
                    <a:pt x="1266825" y="0"/>
                  </a:moveTo>
                  <a:cubicBezTo>
                    <a:pt x="1966473" y="0"/>
                    <a:pt x="2533650" y="595982"/>
                    <a:pt x="2533650" y="1331164"/>
                  </a:cubicBezTo>
                  <a:cubicBezTo>
                    <a:pt x="2533650" y="2066346"/>
                    <a:pt x="1966473" y="2662328"/>
                    <a:pt x="1266825" y="2662328"/>
                  </a:cubicBezTo>
                  <a:cubicBezTo>
                    <a:pt x="567177" y="2662328"/>
                    <a:pt x="0" y="2066346"/>
                    <a:pt x="0" y="1331164"/>
                  </a:cubicBezTo>
                  <a:cubicBezTo>
                    <a:pt x="0" y="595982"/>
                    <a:pt x="567177" y="0"/>
                    <a:pt x="1266825" y="0"/>
                  </a:cubicBezTo>
                  <a:close/>
                </a:path>
              </a:pathLst>
            </a:custGeom>
            <a:ln w="38100"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</p:pic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646069F2-B546-8A6A-DE61-35898459457C}"/>
                </a:ext>
              </a:extLst>
            </p:cNvPr>
            <p:cNvSpPr txBox="1"/>
            <p:nvPr/>
          </p:nvSpPr>
          <p:spPr>
            <a:xfrm>
              <a:off x="6910807" y="3972416"/>
              <a:ext cx="3112167" cy="646331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Bahnschrift SemiBold Condensed" panose="020B0502040204020203" pitchFamily="34" charset="0"/>
                </a:rPr>
                <a:t>Márcio Carvalho Fontenele</a:t>
              </a:r>
            </a:p>
            <a:p>
              <a:pPr algn="ctr"/>
              <a:r>
                <a:rPr lang="pt-BR" b="1" dirty="0">
                  <a:solidFill>
                    <a:schemeClr val="bg1"/>
                  </a:solidFill>
                  <a:latin typeface="Bahnschrift SemiBold Condensed" panose="020B0502040204020203" pitchFamily="34" charset="0"/>
                </a:rPr>
                <a:t>Técnico da SMS/Granja</a:t>
              </a: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D1140C8-2A11-A982-8137-25E2A99DE9C4}"/>
              </a:ext>
            </a:extLst>
          </p:cNvPr>
          <p:cNvGrpSpPr/>
          <p:nvPr/>
        </p:nvGrpSpPr>
        <p:grpSpPr>
          <a:xfrm>
            <a:off x="7830404" y="4947097"/>
            <a:ext cx="3456864" cy="850005"/>
            <a:chOff x="7748543" y="3451774"/>
            <a:chExt cx="3456864" cy="850005"/>
          </a:xfrm>
        </p:grpSpPr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47C026DE-DFB3-50CF-382C-1F62EEB4C061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21" name="Freeform 15">
                <a:extLst>
                  <a:ext uri="{FF2B5EF4-FFF2-40B4-BE49-F238E27FC236}">
                    <a16:creationId xmlns:a16="http://schemas.microsoft.com/office/drawing/2014/main" id="{8AE84A0B-392C-A032-7B1A-2B307FD79A4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A3D9D773-E6F7-AA85-E7CE-0E5238558295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C8E02B4F-729A-4DD0-2CC3-BB31785617C6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19" name="Freeform 17">
                <a:extLst>
                  <a:ext uri="{FF2B5EF4-FFF2-40B4-BE49-F238E27FC236}">
                    <a16:creationId xmlns:a16="http://schemas.microsoft.com/office/drawing/2014/main" id="{AC6CEF3E-60CA-E277-0993-36DC4C3EF4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51C35A22-C393-7F85-0652-3EE196735016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42754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EE2A9BB-5A46-E687-1387-F8ACEA963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4327" y="5995473"/>
            <a:ext cx="1637595" cy="68752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09B1D11-1E49-FA7F-6158-57CF2E12C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288" y="6075452"/>
            <a:ext cx="1666910" cy="60754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7287690-B9B8-BEBE-BBD5-B8DDDC1619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81011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DE9B461-BA1B-ED26-F694-7A79307977FF}"/>
              </a:ext>
            </a:extLst>
          </p:cNvPr>
          <p:cNvSpPr/>
          <p:nvPr/>
        </p:nvSpPr>
        <p:spPr>
          <a:xfrm>
            <a:off x="0" y="0"/>
            <a:ext cx="6481011" cy="6858000"/>
          </a:xfrm>
          <a:prstGeom prst="rect">
            <a:avLst/>
          </a:prstGeom>
          <a:solidFill>
            <a:schemeClr val="tx1"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8FF8BA9-0D41-22F8-4431-FCF3D2B58A10}"/>
              </a:ext>
            </a:extLst>
          </p:cNvPr>
          <p:cNvSpPr txBox="1"/>
          <p:nvPr/>
        </p:nvSpPr>
        <p:spPr>
          <a:xfrm>
            <a:off x="6714699" y="1671793"/>
            <a:ext cx="5477300" cy="1938992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solidFill>
                  <a:srgbClr val="113AFF"/>
                </a:solidFill>
                <a:latin typeface="Bahnschrift SemiBold Condensed" panose="020B0502040204020203" pitchFamily="34" charset="0"/>
              </a:rPr>
              <a:t>Programa Saúde na Escola - Ciclo 2023/2024: </a:t>
            </a:r>
          </a:p>
          <a:p>
            <a:pPr algn="ctr"/>
            <a:r>
              <a:rPr lang="pt-BR" sz="2400" b="1" dirty="0">
                <a:solidFill>
                  <a:srgbClr val="00D100"/>
                </a:solidFill>
              </a:rPr>
              <a:t>Procedimentos padrão para o registro das atividades coletivas na escola.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CD5354C9-A1FB-8821-4EE2-FB7C1B43EC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49988" y="-3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C02142F7-334A-78D8-C51C-82649C524EAC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113AFF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b="1" dirty="0">
                <a:solidFill>
                  <a:srgbClr val="113AFF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b="1" dirty="0" err="1">
                <a:solidFill>
                  <a:srgbClr val="113AFF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b="1" dirty="0">
              <a:solidFill>
                <a:srgbClr val="113AFF"/>
              </a:solidFill>
              <a:latin typeface="Bahnschrift SemiBold Condensed" panose="020B0502040204020203" pitchFamily="34" charset="0"/>
            </a:endParaRP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FE5D9B83-32B2-5CEC-A8DA-B6FCB0BA47DD}"/>
              </a:ext>
            </a:extLst>
          </p:cNvPr>
          <p:cNvGrpSpPr/>
          <p:nvPr/>
        </p:nvGrpSpPr>
        <p:grpSpPr>
          <a:xfrm>
            <a:off x="7825198" y="3948387"/>
            <a:ext cx="3529264" cy="654318"/>
            <a:chOff x="6493710" y="3964429"/>
            <a:chExt cx="3529264" cy="654318"/>
          </a:xfrm>
        </p:grpSpPr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23A7FFA-B931-CFF7-2D9B-D199D5963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7" r="7097" b="8500"/>
            <a:stretch>
              <a:fillRect/>
            </a:stretch>
          </p:blipFill>
          <p:spPr>
            <a:xfrm>
              <a:off x="6493710" y="3964429"/>
              <a:ext cx="774000" cy="654318"/>
            </a:xfrm>
            <a:custGeom>
              <a:avLst/>
              <a:gdLst>
                <a:gd name="connsiteX0" fmla="*/ 1266825 w 2533650"/>
                <a:gd name="connsiteY0" fmla="*/ 0 h 2662328"/>
                <a:gd name="connsiteX1" fmla="*/ 2533650 w 2533650"/>
                <a:gd name="connsiteY1" fmla="*/ 1331164 h 2662328"/>
                <a:gd name="connsiteX2" fmla="*/ 1266825 w 2533650"/>
                <a:gd name="connsiteY2" fmla="*/ 2662328 h 2662328"/>
                <a:gd name="connsiteX3" fmla="*/ 0 w 2533650"/>
                <a:gd name="connsiteY3" fmla="*/ 1331164 h 2662328"/>
                <a:gd name="connsiteX4" fmla="*/ 1266825 w 2533650"/>
                <a:gd name="connsiteY4" fmla="*/ 0 h 266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3650" h="2662328">
                  <a:moveTo>
                    <a:pt x="1266825" y="0"/>
                  </a:moveTo>
                  <a:cubicBezTo>
                    <a:pt x="1966473" y="0"/>
                    <a:pt x="2533650" y="595982"/>
                    <a:pt x="2533650" y="1331164"/>
                  </a:cubicBezTo>
                  <a:cubicBezTo>
                    <a:pt x="2533650" y="2066346"/>
                    <a:pt x="1966473" y="2662328"/>
                    <a:pt x="1266825" y="2662328"/>
                  </a:cubicBezTo>
                  <a:cubicBezTo>
                    <a:pt x="567177" y="2662328"/>
                    <a:pt x="0" y="2066346"/>
                    <a:pt x="0" y="1331164"/>
                  </a:cubicBezTo>
                  <a:cubicBezTo>
                    <a:pt x="0" y="595982"/>
                    <a:pt x="567177" y="0"/>
                    <a:pt x="1266825" y="0"/>
                  </a:cubicBezTo>
                  <a:close/>
                </a:path>
              </a:pathLst>
            </a:custGeom>
            <a:ln w="38100"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</p:pic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E6346127-0CA0-4E8F-F1BD-AF27432B9580}"/>
                </a:ext>
              </a:extLst>
            </p:cNvPr>
            <p:cNvSpPr txBox="1"/>
            <p:nvPr/>
          </p:nvSpPr>
          <p:spPr>
            <a:xfrm>
              <a:off x="6910807" y="3972416"/>
              <a:ext cx="3112167" cy="646331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rgbClr val="FD0000"/>
                  </a:solidFill>
                  <a:latin typeface="Bahnschrift SemiBold Condensed" panose="020B0502040204020203" pitchFamily="34" charset="0"/>
                </a:rPr>
                <a:t>Márcio Carvalho Fontenele</a:t>
              </a:r>
            </a:p>
            <a:p>
              <a:pPr algn="ctr"/>
              <a:r>
                <a:rPr lang="pt-BR" b="1" dirty="0">
                  <a:solidFill>
                    <a:srgbClr val="FD0000"/>
                  </a:solidFill>
                  <a:latin typeface="Bahnschrift SemiBold Condensed" panose="020B0502040204020203" pitchFamily="34" charset="0"/>
                </a:rPr>
                <a:t>Técnico da SMS/Granja</a:t>
              </a:r>
            </a:p>
          </p:txBody>
        </p:sp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E64E8BE0-565E-BDC4-AFE2-8D25CE316A7B}"/>
              </a:ext>
            </a:extLst>
          </p:cNvPr>
          <p:cNvGrpSpPr/>
          <p:nvPr/>
        </p:nvGrpSpPr>
        <p:grpSpPr>
          <a:xfrm>
            <a:off x="7830404" y="4754593"/>
            <a:ext cx="3456864" cy="850005"/>
            <a:chOff x="7748543" y="3451774"/>
            <a:chExt cx="3456864" cy="850005"/>
          </a:xfrm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30B2FD03-571C-C7A8-FE88-B9B7D2620D1A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23" name="Freeform 15">
                <a:extLst>
                  <a:ext uri="{FF2B5EF4-FFF2-40B4-BE49-F238E27FC236}">
                    <a16:creationId xmlns:a16="http://schemas.microsoft.com/office/drawing/2014/main" id="{4F491AE2-2963-E4F6-D6A3-66AF3F3AC2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rgbClr val="FD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rgbClr val="FD0000"/>
                  </a:solidFill>
                </a:endParaRPr>
              </a:p>
            </p:txBody>
          </p:sp>
          <p:sp>
            <p:nvSpPr>
              <p:cNvPr id="24" name="CaixaDeTexto 23">
                <a:extLst>
                  <a:ext uri="{FF2B5EF4-FFF2-40B4-BE49-F238E27FC236}">
                    <a16:creationId xmlns:a16="http://schemas.microsoft.com/office/drawing/2014/main" id="{9CAA703C-3AD6-300E-2AB4-649A798491BB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FD0000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64DC17E6-C5D4-D98B-89C0-78D93A5851EE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46827232-9C19-1A6F-48A2-ED42748BBF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rgbClr val="FD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rgbClr val="FD0000"/>
                  </a:solidFill>
                </a:endParaRPr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530AF4F2-1ACA-868B-663F-397EF33AADD1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FD0000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39733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691</TotalTime>
  <Words>411</Words>
  <Application>Microsoft Office PowerPoint</Application>
  <PresentationFormat>Widescreen</PresentationFormat>
  <Paragraphs>96</Paragraphs>
  <Slides>13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8" baseType="lpstr">
      <vt:lpstr>Arial</vt:lpstr>
      <vt:lpstr>Bahnschrift SemiBold Condensed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Marcio Tintina</dc:creator>
  <cp:lastModifiedBy>Marcio Tintina</cp:lastModifiedBy>
  <cp:revision>18</cp:revision>
  <dcterms:created xsi:type="dcterms:W3CDTF">2023-03-09T22:22:58Z</dcterms:created>
  <dcterms:modified xsi:type="dcterms:W3CDTF">2023-08-03T18:42:46Z</dcterms:modified>
</cp:coreProperties>
</file>

<file path=docProps/thumbnail.jpeg>
</file>